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72" r:id="rId1"/>
  </p:sldMasterIdLst>
  <p:sldIdLst>
    <p:sldId id="256" r:id="rId2"/>
    <p:sldId id="257" r:id="rId3"/>
    <p:sldId id="260" r:id="rId4"/>
    <p:sldId id="261" r:id="rId5"/>
    <p:sldId id="262" r:id="rId6"/>
    <p:sldId id="263"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FF66"/>
    <a:srgbClr val="00FFCC"/>
    <a:srgbClr val="00FFF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251" autoAdjust="0"/>
    <p:restoredTop sz="94660"/>
  </p:normalViewPr>
  <p:slideViewPr>
    <p:cSldViewPr>
      <p:cViewPr varScale="1">
        <p:scale>
          <a:sx n="65" d="100"/>
          <a:sy n="65" d="100"/>
        </p:scale>
        <p:origin x="-594" y="-114"/>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ight Triangle 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rot="19140000">
            <a:off x="817112" y="1730403"/>
            <a:ext cx="5648623" cy="1204306"/>
          </a:xfrm>
        </p:spPr>
        <p:txBody>
          <a:bodyPr bIns="9144" anchor="b"/>
          <a:lstStyle>
            <a:lvl1pPr>
              <a:defRPr sz="3200"/>
            </a:lvl1pPr>
          </a:lstStyle>
          <a:p>
            <a:r>
              <a:rPr lang="en-US" smtClean="0"/>
              <a:t>Click to edit Master title style</a:t>
            </a:r>
            <a:endParaRPr lang="en-US" dirty="0"/>
          </a:p>
        </p:txBody>
      </p:sp>
      <p:sp>
        <p:nvSpPr>
          <p:cNvPr id="3" name="Subtitle 2"/>
          <p:cNvSpPr>
            <a:spLocks noGrp="1"/>
          </p:cNvSpPr>
          <p:nvPr>
            <p:ph type="subTitle" idx="1"/>
          </p:nvPr>
        </p:nvSpPr>
        <p:spPr>
          <a:xfrm rot="19140000">
            <a:off x="1212277" y="2470925"/>
            <a:ext cx="6511131"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EE9837AD-4944-4242-BC4C-87A7C4FA5837}" type="datetimeFigureOut">
              <a:rPr lang="en-US" smtClean="0"/>
              <a:pPr/>
              <a:t>5/17/2013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B6BD05-1D8A-48BF-B3B5-256159600382}"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E9837AD-4944-4242-BC4C-87A7C4FA5837}" type="datetimeFigureOut">
              <a:rPr lang="en-US" smtClean="0"/>
              <a:pPr/>
              <a:t>5/17/2013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B6BD05-1D8A-48BF-B3B5-25615960038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467836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9"/>
            <a:ext cx="6019800" cy="46783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E9837AD-4944-4242-BC4C-87A7C4FA5837}" type="datetimeFigureOut">
              <a:rPr lang="en-US" smtClean="0"/>
              <a:pPr/>
              <a:t>5/17/2013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B6BD05-1D8A-48BF-B3B5-25615960038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E9837AD-4944-4242-BC4C-87A7C4FA5837}" type="datetimeFigureOut">
              <a:rPr lang="en-US" smtClean="0"/>
              <a:pPr/>
              <a:t>5/17/2013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B6BD05-1D8A-48BF-B3B5-25615960038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Triangle 6"/>
          <p:cNvSpPr/>
          <p:nvPr/>
        </p:nvSpPr>
        <p:spPr>
          <a:xfrm>
            <a:off x="0" y="2647950"/>
            <a:ext cx="3571875"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819399" y="1726737"/>
            <a:ext cx="5650992"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Text Placeholder 2"/>
          <p:cNvSpPr>
            <a:spLocks noGrp="1"/>
          </p:cNvSpPr>
          <p:nvPr>
            <p:ph type="body" idx="1"/>
          </p:nvPr>
        </p:nvSpPr>
        <p:spPr>
          <a:xfrm rot="19140000">
            <a:off x="1216152" y="2468304"/>
            <a:ext cx="6510528" cy="329184"/>
          </a:xfrm>
        </p:spPr>
        <p:txBody>
          <a:bodyPr anchor="t">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text styles</a:t>
            </a:r>
          </a:p>
        </p:txBody>
      </p:sp>
      <p:sp>
        <p:nvSpPr>
          <p:cNvPr id="4" name="Date Placeholder 3"/>
          <p:cNvSpPr>
            <a:spLocks noGrp="1"/>
          </p:cNvSpPr>
          <p:nvPr>
            <p:ph type="dt" sz="half" idx="10"/>
          </p:nvPr>
        </p:nvSpPr>
        <p:spPr/>
        <p:txBody>
          <a:bodyPr/>
          <a:lstStyle/>
          <a:p>
            <a:fld id="{EE9837AD-4944-4242-BC4C-87A7C4FA5837}" type="datetimeFigureOut">
              <a:rPr lang="en-US" smtClean="0"/>
              <a:pPr/>
              <a:t>5/17/2013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B6BD05-1D8A-48BF-B3B5-256159600382}"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2960"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00016"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E9837AD-4944-4242-BC4C-87A7C4FA5837}" type="datetimeFigureOut">
              <a:rPr lang="en-US" smtClean="0"/>
              <a:pPr/>
              <a:t>5/17/2013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B6BD05-1D8A-48BF-B3B5-256159600382}" type="slidenum">
              <a:rPr lang="en-US" smtClean="0"/>
              <a:pPr/>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822960"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4" name="Content Placeholder 3"/>
          <p:cNvSpPr>
            <a:spLocks noGrp="1"/>
          </p:cNvSpPr>
          <p:nvPr>
            <p:ph sz="half" idx="2"/>
          </p:nvPr>
        </p:nvSpPr>
        <p:spPr>
          <a:xfrm>
            <a:off x="819150"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00016"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6" name="Content Placeholder 5"/>
          <p:cNvSpPr>
            <a:spLocks noGrp="1"/>
          </p:cNvSpPr>
          <p:nvPr>
            <p:ph sz="quarter" idx="4"/>
          </p:nvPr>
        </p:nvSpPr>
        <p:spPr>
          <a:xfrm>
            <a:off x="4700016"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EE9837AD-4944-4242-BC4C-87A7C4FA5837}" type="datetimeFigureOut">
              <a:rPr lang="en-US" smtClean="0"/>
              <a:pPr/>
              <a:t>5/17/2013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7B6BD05-1D8A-48BF-B3B5-256159600382}"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E9837AD-4944-4242-BC4C-87A7C4FA5837}" type="datetimeFigureOut">
              <a:rPr lang="en-US" smtClean="0"/>
              <a:pPr/>
              <a:t>5/17/2013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7B6BD05-1D8A-48BF-B3B5-25615960038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E9837AD-4944-4242-BC4C-87A7C4FA5837}" type="datetimeFigureOut">
              <a:rPr lang="en-US" smtClean="0"/>
              <a:pPr/>
              <a:t>5/17/2013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7B6BD05-1D8A-48BF-B3B5-25615960038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Right Triangle 1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Triangle 17"/>
          <p:cNvSpPr/>
          <p:nvPr/>
        </p:nvSpPr>
        <p:spPr>
          <a:xfrm rot="5400000">
            <a:off x="433389" y="-433387"/>
            <a:ext cx="6858000" cy="7724778"/>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rot="19140000">
            <a:off x="784930" y="1576103"/>
            <a:ext cx="521208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Content Placeholder 2"/>
          <p:cNvSpPr>
            <a:spLocks noGrp="1"/>
          </p:cNvSpPr>
          <p:nvPr>
            <p:ph idx="1"/>
          </p:nvPr>
        </p:nvSpPr>
        <p:spPr>
          <a:xfrm>
            <a:off x="4749552" y="2618912"/>
            <a:ext cx="380777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19140000">
            <a:off x="1297954" y="2253385"/>
            <a:ext cx="5794760"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300"/>
              </a:spcBef>
              <a:spcAft>
                <a:spcPts val="0"/>
              </a:spcAft>
              <a:buClr>
                <a:schemeClr val="accent1"/>
              </a:buClr>
              <a:buSzPct val="100000"/>
              <a:buFont typeface="Arial" pitchFamily="34" charset="0"/>
              <a:buNone/>
              <a:tabLst/>
              <a:defRPr/>
            </a:pPr>
            <a:r>
              <a:rPr lang="en-US" smtClean="0"/>
              <a:t>Click to edit Master text styles</a:t>
            </a:r>
          </a:p>
        </p:txBody>
      </p:sp>
      <p:sp>
        <p:nvSpPr>
          <p:cNvPr id="5" name="Date Placeholder 4"/>
          <p:cNvSpPr>
            <a:spLocks noGrp="1"/>
          </p:cNvSpPr>
          <p:nvPr>
            <p:ph type="dt" sz="half" idx="10"/>
          </p:nvPr>
        </p:nvSpPr>
        <p:spPr/>
        <p:txBody>
          <a:bodyPr/>
          <a:lstStyle/>
          <a:p>
            <a:fld id="{EE9837AD-4944-4242-BC4C-87A7C4FA5837}" type="datetimeFigureOut">
              <a:rPr lang="en-US" smtClean="0"/>
              <a:pPr/>
              <a:t>5/17/2013</a:t>
            </a:fld>
            <a:endParaRPr lang="en-US"/>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en-US"/>
          </a:p>
        </p:txBody>
      </p:sp>
      <p:sp>
        <p:nvSpPr>
          <p:cNvPr id="7"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fld id="{97B6BD05-1D8A-48BF-B3B5-256159600382}"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2028825" y="0"/>
            <a:ext cx="7115175"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anchor="ctr"/>
          <a:lstStyle>
            <a:lvl1pPr algn="r">
              <a:defRPr/>
            </a:lvl1pPr>
          </a:lstStyle>
          <a:p>
            <a:r>
              <a:rPr lang="en-US" smtClean="0"/>
              <a:t>Click icon to add picture</a:t>
            </a:r>
            <a:endParaRPr lang="en-US" dirty="0"/>
          </a:p>
        </p:txBody>
      </p:sp>
      <p:sp>
        <p:nvSpPr>
          <p:cNvPr id="9" name="Right Triangle 8"/>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0" y="5048250"/>
            <a:ext cx="3571875"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671197" y="1717501"/>
            <a:ext cx="5486400" cy="867444"/>
          </a:xfrm>
        </p:spPr>
        <p:txBody>
          <a:bodyPr anchor="b"/>
          <a:lstStyle>
            <a:lvl1pPr algn="l">
              <a:defRPr sz="2800" b="0">
                <a:latin typeface="+mj-lt"/>
              </a:defRPr>
            </a:lvl1pPr>
          </a:lstStyle>
          <a:p>
            <a:r>
              <a:rPr lang="en-US" smtClean="0"/>
              <a:t>Click to edit Master title style</a:t>
            </a:r>
            <a:endParaRPr lang="en-US" dirty="0"/>
          </a:p>
        </p:txBody>
      </p:sp>
      <p:sp>
        <p:nvSpPr>
          <p:cNvPr id="4" name="Text Placeholder 3"/>
          <p:cNvSpPr>
            <a:spLocks noGrp="1"/>
          </p:cNvSpPr>
          <p:nvPr>
            <p:ph type="body" sz="half" idx="2"/>
          </p:nvPr>
        </p:nvSpPr>
        <p:spPr>
          <a:xfrm rot="19140000">
            <a:off x="1143479" y="2180529"/>
            <a:ext cx="6096545"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E9837AD-4944-4242-BC4C-87A7C4FA5837}" type="datetimeFigureOut">
              <a:rPr lang="en-US" smtClean="0"/>
              <a:pPr/>
              <a:t>5/17/2013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B6BD05-1D8A-48BF-B3B5-256159600382}"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p:nvPr/>
        </p:nvSpPr>
        <p:spPr>
          <a:xfrm>
            <a:off x="-2382" y="5050633"/>
            <a:ext cx="3574257" cy="1807368"/>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5051292"/>
            <a:ext cx="9146380" cy="1806709"/>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22960" y="365760"/>
            <a:ext cx="7520940" cy="54864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22960" y="1100628"/>
            <a:ext cx="7520940" cy="357984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19140000">
            <a:off x="201168" y="5870448"/>
            <a:ext cx="2176272" cy="201168"/>
          </a:xfrm>
          <a:prstGeom prst="rect">
            <a:avLst/>
          </a:prstGeom>
        </p:spPr>
        <p:txBody>
          <a:bodyPr vert="horz" lIns="91440" tIns="45720" rIns="91440" bIns="45720" rtlCol="0" anchor="ctr"/>
          <a:lstStyle>
            <a:lvl1pPr algn="l">
              <a:defRPr sz="1200">
                <a:solidFill>
                  <a:srgbClr val="FFFFFF"/>
                </a:solidFill>
              </a:defRPr>
            </a:lvl1pPr>
          </a:lstStyle>
          <a:p>
            <a:fld id="{EE9837AD-4944-4242-BC4C-87A7C4FA5837}" type="datetimeFigureOut">
              <a:rPr lang="en-US" smtClean="0"/>
              <a:pPr/>
              <a:t>5/17/2013</a:t>
            </a:fld>
            <a:endParaRPr lang="en-US"/>
          </a:p>
        </p:txBody>
      </p:sp>
      <p:sp>
        <p:nvSpPr>
          <p:cNvPr id="5" name="Footer Placeholder 4"/>
          <p:cNvSpPr>
            <a:spLocks noGrp="1"/>
          </p:cNvSpPr>
          <p:nvPr>
            <p:ph type="ftr" sz="quarter" idx="3"/>
          </p:nvPr>
        </p:nvSpPr>
        <p:spPr>
          <a:xfrm>
            <a:off x="3517514" y="6285122"/>
            <a:ext cx="4724400" cy="274320"/>
          </a:xfrm>
          <a:prstGeom prst="rect">
            <a:avLst/>
          </a:prstGeom>
        </p:spPr>
        <p:txBody>
          <a:bodyPr vert="horz" lIns="91440" tIns="45720" rIns="91440" bIns="45720" rtlCol="0" anchor="ctr"/>
          <a:lstStyle>
            <a:lvl1pPr algn="r">
              <a:defRPr sz="1000" cap="all" spc="200" baseline="0">
                <a:solidFill>
                  <a:srgbClr val="FFFFFF"/>
                </a:solidFill>
              </a:defRPr>
            </a:lvl1pPr>
          </a:lstStyle>
          <a:p>
            <a:endParaRPr lang="en-US"/>
          </a:p>
        </p:txBody>
      </p:sp>
      <p:sp>
        <p:nvSpPr>
          <p:cNvPr id="6" name="Slide Number Placeholder 5"/>
          <p:cNvSpPr>
            <a:spLocks noGrp="1"/>
          </p:cNvSpPr>
          <p:nvPr>
            <p:ph type="sldNum" sz="quarter" idx="4"/>
          </p:nvPr>
        </p:nvSpPr>
        <p:spPr>
          <a:xfrm>
            <a:off x="8401038" y="6170822"/>
            <a:ext cx="502920" cy="502920"/>
          </a:xfrm>
          <a:prstGeom prst="ellipse">
            <a:avLst/>
          </a:prstGeom>
          <a:ln w="19050">
            <a:solidFill>
              <a:srgbClr val="FFFFFF"/>
            </a:solidFill>
          </a:ln>
        </p:spPr>
        <p:txBody>
          <a:bodyPr vert="horz" lIns="9144" tIns="9144" rIns="9144" bIns="9144" rtlCol="0" anchor="ctr">
            <a:normAutofit/>
          </a:bodyPr>
          <a:lstStyle>
            <a:lvl1pPr algn="ctr">
              <a:defRPr sz="1650">
                <a:solidFill>
                  <a:srgbClr val="FFFFFF"/>
                </a:solidFill>
              </a:defRPr>
            </a:lvl1pPr>
          </a:lstStyle>
          <a:p>
            <a:fld id="{97B6BD05-1D8A-48BF-B3B5-256159600382}"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973" r:id="rId1"/>
    <p:sldLayoutId id="2147483974" r:id="rId2"/>
    <p:sldLayoutId id="2147483975" r:id="rId3"/>
    <p:sldLayoutId id="2147483976" r:id="rId4"/>
    <p:sldLayoutId id="2147483977" r:id="rId5"/>
    <p:sldLayoutId id="2147483978" r:id="rId6"/>
    <p:sldLayoutId id="2147483979" r:id="rId7"/>
    <p:sldLayoutId id="2147483980" r:id="rId8"/>
    <p:sldLayoutId id="2147483981" r:id="rId9"/>
    <p:sldLayoutId id="2147483982" r:id="rId10"/>
    <p:sldLayoutId id="2147483983" r:id="rId11"/>
  </p:sldLayoutIdLst>
  <p:txStyles>
    <p:titleStyle>
      <a:lvl1pPr algn="l" defTabSz="914400" rtl="0" eaLnBrk="1" latinLnBrk="0" hangingPunct="1">
        <a:spcBef>
          <a:spcPct val="0"/>
        </a:spcBef>
        <a:buNone/>
        <a:defRPr sz="2800" kern="1200" cap="all" baseline="0">
          <a:solidFill>
            <a:schemeClr val="tx1"/>
          </a:solidFill>
          <a:latin typeface="+mj-lt"/>
          <a:ea typeface="+mj-ea"/>
          <a:cs typeface="+mj-cs"/>
        </a:defRPr>
      </a:lvl1pPr>
    </p:titleStyle>
    <p:bodyStyle>
      <a:lvl1pPr marL="342900" indent="-342900" algn="l" defTabSz="914400" rtl="0"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Layout" Target="../slideLayouts/slideLayout2.xml"/><Relationship Id="rId1" Type="http://schemas.openxmlformats.org/officeDocument/2006/relationships/audio" Target="../media/media1.wav"/><Relationship Id="rId6" Type="http://schemas.openxmlformats.org/officeDocument/2006/relationships/image" Target="../media/image5.jpeg"/><Relationship Id="rId5" Type="http://schemas.openxmlformats.org/officeDocument/2006/relationships/image" Target="../media/image4.png"/><Relationship Id="rId4" Type="http://schemas.microsoft.com/office/2007/relationships/media" Target="../media/media1.wav"/></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Layout" Target="../slideLayouts/slideLayout2.xml"/><Relationship Id="rId1" Type="http://schemas.openxmlformats.org/officeDocument/2006/relationships/audio" Target="../media/media2.wav"/><Relationship Id="rId6" Type="http://schemas.openxmlformats.org/officeDocument/2006/relationships/image" Target="../media/image4.png"/><Relationship Id="rId5" Type="http://schemas.microsoft.com/office/2007/relationships/media" Target="../media/media2.wav"/><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3" Type="http://schemas.openxmlformats.org/officeDocument/2006/relationships/hyperlink" Target="http://www.mbgnet.net/" TargetMode="External"/><Relationship Id="rId7" Type="http://schemas.openxmlformats.org/officeDocument/2006/relationships/hyperlink" Target="http://www.brainpopjr.com/science/habitats/" TargetMode="External"/><Relationship Id="rId2" Type="http://schemas.openxmlformats.org/officeDocument/2006/relationships/hyperlink" Target="http://switchzoo.com/zoo.htm" TargetMode="External"/><Relationship Id="rId1" Type="http://schemas.openxmlformats.org/officeDocument/2006/relationships/slideLayout" Target="../slideLayouts/slideLayout2.xml"/><Relationship Id="rId6" Type="http://schemas.openxmlformats.org/officeDocument/2006/relationships/hyperlink" Target="http://www.factmonster.com/dk/encyclopedia/habitats.html" TargetMode="External"/><Relationship Id="rId5" Type="http://schemas.openxmlformats.org/officeDocument/2006/relationships/hyperlink" Target="http://wwf.panda.org/about_our_earth/ecoregions/about/habitat_types/habitats/" TargetMode="External"/><Relationship Id="rId4" Type="http://schemas.openxmlformats.org/officeDocument/2006/relationships/hyperlink" Target="http://www.enchantedlearning.com/biomes/"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smtClean="0">
                <a:latin typeface="Bradley Hand ITC" pitchFamily="66" charset="0"/>
              </a:rPr>
              <a:t>Create Your Own Animal</a:t>
            </a:r>
            <a:endParaRPr lang="en-US" b="1" dirty="0">
              <a:latin typeface="Bradley Hand ITC" pitchFamily="66" charset="0"/>
            </a:endParaRPr>
          </a:p>
        </p:txBody>
      </p:sp>
      <p:sp>
        <p:nvSpPr>
          <p:cNvPr id="3" name="Subtitle 2"/>
          <p:cNvSpPr>
            <a:spLocks noGrp="1"/>
          </p:cNvSpPr>
          <p:nvPr>
            <p:ph type="subTitle" idx="1"/>
          </p:nvPr>
        </p:nvSpPr>
        <p:spPr/>
        <p:txBody>
          <a:bodyPr>
            <a:normAutofit/>
          </a:bodyPr>
          <a:lstStyle/>
          <a:p>
            <a:r>
              <a:rPr lang="en-US" sz="1800" b="1" dirty="0" smtClean="0">
                <a:latin typeface="Bradley Hand ITC" pitchFamily="66" charset="0"/>
              </a:rPr>
              <a:t>by</a:t>
            </a:r>
            <a:r>
              <a:rPr lang="en-US" sz="1800" b="1" dirty="0" smtClean="0">
                <a:latin typeface="Bradley Hand ITC" pitchFamily="66" charset="0"/>
              </a:rPr>
              <a:t>: </a:t>
            </a:r>
            <a:r>
              <a:rPr lang="en-US" sz="1800" b="1" dirty="0">
                <a:latin typeface="Bradley Hand ITC" pitchFamily="66" charset="0"/>
              </a:rPr>
              <a:t>S</a:t>
            </a:r>
            <a:r>
              <a:rPr lang="en-US" sz="1800" b="1" dirty="0" smtClean="0">
                <a:latin typeface="Bradley Hand ITC" pitchFamily="66" charset="0"/>
              </a:rPr>
              <a:t>ophie </a:t>
            </a:r>
            <a:r>
              <a:rPr lang="en-US" sz="1800" b="1" dirty="0">
                <a:latin typeface="Bradley Hand ITC" pitchFamily="66" charset="0"/>
              </a:rPr>
              <a:t>F</a:t>
            </a:r>
            <a:r>
              <a:rPr lang="en-US" sz="1800" b="1" dirty="0" smtClean="0">
                <a:latin typeface="Bradley Hand ITC" pitchFamily="66" charset="0"/>
              </a:rPr>
              <a:t>loyd</a:t>
            </a:r>
            <a:endParaRPr lang="en-US" sz="1800" b="1" dirty="0">
              <a:latin typeface="Bradley Hand ITC" pitchFamily="66" charset="0"/>
            </a:endParaRPr>
          </a:p>
        </p:txBody>
      </p:sp>
    </p:spTree>
    <p:extLst>
      <p:ext uri="{BB962C8B-B14F-4D97-AF65-F5344CB8AC3E}">
        <p14:creationId xmlns:p14="http://schemas.microsoft.com/office/powerpoint/2010/main" xmlns="" val="1602590203"/>
      </p:ext>
    </p:extLst>
  </p:cSld>
  <p:clrMapOvr>
    <a:masterClrMapping/>
  </p:clrMapOvr>
  <p:transition spd="slow">
    <p:wheel spokes="8"/>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i="1" dirty="0" smtClean="0">
                <a:solidFill>
                  <a:schemeClr val="accent4">
                    <a:lumMod val="60000"/>
                    <a:lumOff val="40000"/>
                  </a:schemeClr>
                </a:solidFill>
                <a:latin typeface="Bradley Hand ITC" pitchFamily="66" charset="0"/>
              </a:rPr>
              <a:t>T</a:t>
            </a:r>
            <a:r>
              <a:rPr lang="en-US" sz="3200" b="1" i="1" dirty="0" smtClean="0">
                <a:latin typeface="Bradley Hand ITC" pitchFamily="66" charset="0"/>
              </a:rPr>
              <a:t>h</a:t>
            </a:r>
            <a:r>
              <a:rPr lang="en-US" sz="3200" b="1" i="1" dirty="0" smtClean="0">
                <a:solidFill>
                  <a:schemeClr val="accent4">
                    <a:lumMod val="60000"/>
                    <a:lumOff val="40000"/>
                  </a:schemeClr>
                </a:solidFill>
                <a:latin typeface="Bradley Hand ITC" pitchFamily="66" charset="0"/>
              </a:rPr>
              <a:t>e </a:t>
            </a:r>
            <a:r>
              <a:rPr lang="en-US" sz="3200" b="1" i="1" dirty="0">
                <a:latin typeface="Bradley Hand ITC" pitchFamily="66" charset="0"/>
              </a:rPr>
              <a:t>T</a:t>
            </a:r>
            <a:r>
              <a:rPr lang="en-US" sz="3200" b="1" i="1" dirty="0" smtClean="0">
                <a:solidFill>
                  <a:schemeClr val="accent4">
                    <a:lumMod val="60000"/>
                    <a:lumOff val="40000"/>
                  </a:schemeClr>
                </a:solidFill>
                <a:latin typeface="Bradley Hand ITC" pitchFamily="66" charset="0"/>
              </a:rPr>
              <a:t>r</a:t>
            </a:r>
            <a:r>
              <a:rPr lang="en-US" sz="3200" b="1" i="1" dirty="0" smtClean="0">
                <a:latin typeface="Bradley Hand ITC" pitchFamily="66" charset="0"/>
              </a:rPr>
              <a:t>o</a:t>
            </a:r>
            <a:r>
              <a:rPr lang="en-US" sz="3200" b="1" i="1" dirty="0" smtClean="0">
                <a:solidFill>
                  <a:schemeClr val="accent4">
                    <a:lumMod val="60000"/>
                    <a:lumOff val="40000"/>
                  </a:schemeClr>
                </a:solidFill>
                <a:latin typeface="Bradley Hand ITC" pitchFamily="66" charset="0"/>
              </a:rPr>
              <a:t>p</a:t>
            </a:r>
            <a:r>
              <a:rPr lang="en-US" sz="3200" b="1" i="1" dirty="0" smtClean="0">
                <a:latin typeface="Bradley Hand ITC" pitchFamily="66" charset="0"/>
              </a:rPr>
              <a:t>i</a:t>
            </a:r>
            <a:r>
              <a:rPr lang="en-US" sz="3200" b="1" i="1" dirty="0" smtClean="0">
                <a:solidFill>
                  <a:schemeClr val="accent4">
                    <a:lumMod val="60000"/>
                    <a:lumOff val="40000"/>
                  </a:schemeClr>
                </a:solidFill>
                <a:latin typeface="Bradley Hand ITC" pitchFamily="66" charset="0"/>
              </a:rPr>
              <a:t>c</a:t>
            </a:r>
            <a:r>
              <a:rPr lang="en-US" sz="3200" b="1" i="1" dirty="0" smtClean="0">
                <a:latin typeface="Bradley Hand ITC" pitchFamily="66" charset="0"/>
              </a:rPr>
              <a:t>a</a:t>
            </a:r>
            <a:r>
              <a:rPr lang="en-US" sz="3200" b="1" i="1" dirty="0" smtClean="0">
                <a:solidFill>
                  <a:schemeClr val="accent4">
                    <a:lumMod val="60000"/>
                    <a:lumOff val="40000"/>
                  </a:schemeClr>
                </a:solidFill>
                <a:latin typeface="Bradley Hand ITC" pitchFamily="66" charset="0"/>
              </a:rPr>
              <a:t>l</a:t>
            </a:r>
            <a:r>
              <a:rPr lang="en-US" sz="3200" b="1" i="1" dirty="0" smtClean="0">
                <a:latin typeface="Bradley Hand ITC" pitchFamily="66" charset="0"/>
              </a:rPr>
              <a:t> R</a:t>
            </a:r>
            <a:r>
              <a:rPr lang="en-US" sz="3200" b="1" i="1" dirty="0" smtClean="0">
                <a:solidFill>
                  <a:schemeClr val="accent4">
                    <a:lumMod val="60000"/>
                    <a:lumOff val="40000"/>
                  </a:schemeClr>
                </a:solidFill>
                <a:latin typeface="Bradley Hand ITC" pitchFamily="66" charset="0"/>
              </a:rPr>
              <a:t>a</a:t>
            </a:r>
            <a:r>
              <a:rPr lang="en-US" sz="3200" b="1" i="1" dirty="0" smtClean="0">
                <a:latin typeface="Bradley Hand ITC" pitchFamily="66" charset="0"/>
              </a:rPr>
              <a:t>i</a:t>
            </a:r>
            <a:r>
              <a:rPr lang="en-US" sz="3200" b="1" i="1" dirty="0" smtClean="0">
                <a:solidFill>
                  <a:schemeClr val="accent4">
                    <a:lumMod val="60000"/>
                    <a:lumOff val="40000"/>
                  </a:schemeClr>
                </a:solidFill>
                <a:latin typeface="Bradley Hand ITC" pitchFamily="66" charset="0"/>
              </a:rPr>
              <a:t>n</a:t>
            </a:r>
            <a:r>
              <a:rPr lang="en-US" sz="3200" b="1" i="1" dirty="0" smtClean="0">
                <a:latin typeface="Bradley Hand ITC" pitchFamily="66" charset="0"/>
              </a:rPr>
              <a:t>f</a:t>
            </a:r>
            <a:r>
              <a:rPr lang="en-US" sz="3200" b="1" i="1" dirty="0" smtClean="0">
                <a:solidFill>
                  <a:schemeClr val="accent4">
                    <a:lumMod val="60000"/>
                    <a:lumOff val="40000"/>
                  </a:schemeClr>
                </a:solidFill>
                <a:latin typeface="Bradley Hand ITC" pitchFamily="66" charset="0"/>
              </a:rPr>
              <a:t>o</a:t>
            </a:r>
            <a:r>
              <a:rPr lang="en-US" sz="3200" b="1" i="1" dirty="0" smtClean="0">
                <a:latin typeface="Bradley Hand ITC" pitchFamily="66" charset="0"/>
              </a:rPr>
              <a:t>r</a:t>
            </a:r>
            <a:r>
              <a:rPr lang="en-US" sz="3200" b="1" i="1" dirty="0" smtClean="0">
                <a:solidFill>
                  <a:schemeClr val="accent4">
                    <a:lumMod val="60000"/>
                    <a:lumOff val="40000"/>
                  </a:schemeClr>
                </a:solidFill>
                <a:latin typeface="Bradley Hand ITC" pitchFamily="66" charset="0"/>
              </a:rPr>
              <a:t>e</a:t>
            </a:r>
            <a:r>
              <a:rPr lang="en-US" sz="3200" b="1" i="1" dirty="0" smtClean="0">
                <a:latin typeface="Bradley Hand ITC" pitchFamily="66" charset="0"/>
              </a:rPr>
              <a:t>s</a:t>
            </a:r>
            <a:r>
              <a:rPr lang="en-US" sz="3200" b="1" i="1" dirty="0" smtClean="0">
                <a:solidFill>
                  <a:schemeClr val="accent4">
                    <a:lumMod val="60000"/>
                    <a:lumOff val="40000"/>
                  </a:schemeClr>
                </a:solidFill>
                <a:latin typeface="Bradley Hand ITC" pitchFamily="66" charset="0"/>
              </a:rPr>
              <a:t>t</a:t>
            </a:r>
            <a:endParaRPr lang="en-US" sz="3200" b="1" i="1" dirty="0">
              <a:solidFill>
                <a:schemeClr val="accent4">
                  <a:lumMod val="60000"/>
                  <a:lumOff val="40000"/>
                </a:schemeClr>
              </a:solidFill>
              <a:latin typeface="Bradley Hand ITC" pitchFamily="66" charset="0"/>
            </a:endParaRPr>
          </a:p>
        </p:txBody>
      </p:sp>
      <p:sp>
        <p:nvSpPr>
          <p:cNvPr id="3" name="Content Placeholder 2"/>
          <p:cNvSpPr>
            <a:spLocks noGrp="1"/>
          </p:cNvSpPr>
          <p:nvPr>
            <p:ph idx="1"/>
          </p:nvPr>
        </p:nvSpPr>
        <p:spPr/>
        <p:txBody>
          <a:bodyPr>
            <a:normAutofit lnSpcReduction="10000"/>
          </a:bodyPr>
          <a:lstStyle/>
          <a:p>
            <a:pPr marL="0" indent="0">
              <a:buNone/>
            </a:pPr>
            <a:r>
              <a:rPr lang="en-US" dirty="0"/>
              <a:t> </a:t>
            </a:r>
            <a:r>
              <a:rPr lang="en-US" dirty="0" smtClean="0"/>
              <a:t> </a:t>
            </a:r>
          </a:p>
          <a:p>
            <a:pPr>
              <a:buFont typeface="Wingdings" pitchFamily="2" charset="2"/>
              <a:buChar char="Ø"/>
            </a:pPr>
            <a:r>
              <a:rPr lang="en-US" sz="2400" b="1" dirty="0" smtClean="0">
                <a:latin typeface="Bradley Hand ITC" pitchFamily="66" charset="0"/>
              </a:rPr>
              <a:t>The tropical rain forest has 4 layers, the Emergent layer, canopy, understory, and the forest floor. It is covered with many large trees and is teeming with life. Some animals that live there are the bearded pig, common tree shrew, and the howling monkey. Some plants are the liana, drip tips, and bromeliads.</a:t>
            </a:r>
          </a:p>
          <a:p>
            <a:pPr marL="285750" indent="-285750">
              <a:buFont typeface="Wingdings" pitchFamily="2" charset="2"/>
              <a:buChar char="Ø"/>
            </a:pPr>
            <a:r>
              <a:rPr lang="en-US" sz="2400" b="1" dirty="0" smtClean="0">
                <a:latin typeface="Bradley Hand ITC" pitchFamily="66" charset="0"/>
              </a:rPr>
              <a:t>To survive you need to be able to camouflage  yourself so that you don</a:t>
            </a:r>
            <a:r>
              <a:rPr lang="fr-FR" sz="2400" b="1" dirty="0" smtClean="0">
                <a:latin typeface="Bradley Hand ITC" pitchFamily="66" charset="0"/>
              </a:rPr>
              <a:t>’</a:t>
            </a:r>
            <a:r>
              <a:rPr lang="en-US" sz="2400" b="1" dirty="0" smtClean="0">
                <a:latin typeface="Bradley Hand ITC" pitchFamily="66" charset="0"/>
              </a:rPr>
              <a:t>t get eaten by predators and /or be able to withstand heat and rain  </a:t>
            </a:r>
          </a:p>
        </p:txBody>
      </p:sp>
      <p:pic>
        <p:nvPicPr>
          <p:cNvPr id="67586" name="Picture 2" descr="http://3.bp.blogspot.com/-wT0Bz174e48/TyICgEQM1VI/AAAAAAAAB44/8lfOJkQZ09s/s1600/(Puerto+Rico)+%E2%80%93+El+Yunque+tropical+rainforest+5.jpg"/>
          <p:cNvPicPr>
            <a:picLocks noChangeAspect="1" noChangeArrowheads="1"/>
          </p:cNvPicPr>
          <p:nvPr/>
        </p:nvPicPr>
        <p:blipFill>
          <a:blip r:embed="rId2" cstate="print"/>
          <a:srcRect/>
          <a:stretch>
            <a:fillRect/>
          </a:stretch>
        </p:blipFill>
        <p:spPr bwMode="auto">
          <a:xfrm>
            <a:off x="6781800" y="381000"/>
            <a:ext cx="1905000" cy="990600"/>
          </a:xfrm>
          <a:prstGeom prst="rect">
            <a:avLst/>
          </a:prstGeom>
          <a:noFill/>
        </p:spPr>
      </p:pic>
    </p:spTree>
    <p:extLst>
      <p:ext uri="{BB962C8B-B14F-4D97-AF65-F5344CB8AC3E}">
        <p14:creationId xmlns:p14="http://schemas.microsoft.com/office/powerpoint/2010/main" xmlns="" val="498821672"/>
      </p:ext>
    </p:extLst>
  </p:cSld>
  <p:clrMapOvr>
    <a:masterClrMapping/>
  </p:clrMapOvr>
  <p:transition spd="slow">
    <p:push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i="1" dirty="0" smtClean="0">
                <a:latin typeface="Bradley Hand ITC" pitchFamily="66" charset="0"/>
              </a:rPr>
              <a:t>T</a:t>
            </a:r>
            <a:r>
              <a:rPr lang="en-US" b="1" i="1" dirty="0" smtClean="0">
                <a:solidFill>
                  <a:schemeClr val="accent2"/>
                </a:solidFill>
                <a:latin typeface="Bradley Hand ITC" pitchFamily="66" charset="0"/>
              </a:rPr>
              <a:t>h</a:t>
            </a:r>
            <a:r>
              <a:rPr lang="en-US" b="1" i="1" dirty="0" smtClean="0">
                <a:latin typeface="Bradley Hand ITC" pitchFamily="66" charset="0"/>
              </a:rPr>
              <a:t>e </a:t>
            </a:r>
            <a:r>
              <a:rPr lang="en-US" b="1" i="1" dirty="0" err="1" smtClean="0">
                <a:solidFill>
                  <a:schemeClr val="accent2"/>
                </a:solidFill>
                <a:latin typeface="Bradley Hand ITC" pitchFamily="66" charset="0"/>
              </a:rPr>
              <a:t>t</a:t>
            </a:r>
            <a:r>
              <a:rPr lang="en-US" b="1" i="1" dirty="0" err="1" smtClean="0">
                <a:latin typeface="Bradley Hand ITC" pitchFamily="66" charset="0"/>
              </a:rPr>
              <a:t>a</a:t>
            </a:r>
            <a:r>
              <a:rPr lang="en-US" b="1" i="1" dirty="0" err="1" smtClean="0">
                <a:solidFill>
                  <a:schemeClr val="accent2"/>
                </a:solidFill>
                <a:latin typeface="Bradley Hand ITC" pitchFamily="66" charset="0"/>
              </a:rPr>
              <a:t>p</a:t>
            </a:r>
            <a:r>
              <a:rPr lang="en-US" b="1" i="1" dirty="0" err="1" smtClean="0">
                <a:latin typeface="Bradley Hand ITC" pitchFamily="66" charset="0"/>
              </a:rPr>
              <a:t>i</a:t>
            </a:r>
            <a:r>
              <a:rPr lang="en-US" b="1" i="1" dirty="0" err="1" smtClean="0">
                <a:solidFill>
                  <a:schemeClr val="accent2"/>
                </a:solidFill>
                <a:latin typeface="Bradley Hand ITC" pitchFamily="66" charset="0"/>
              </a:rPr>
              <a:t>r</a:t>
            </a:r>
            <a:r>
              <a:rPr lang="en-US" b="1" i="1" dirty="0" err="1" smtClean="0">
                <a:latin typeface="Bradley Hand ITC" pitchFamily="66" charset="0"/>
              </a:rPr>
              <a:t>b</a:t>
            </a:r>
            <a:r>
              <a:rPr lang="en-US" b="1" i="1" dirty="0" err="1" smtClean="0">
                <a:solidFill>
                  <a:schemeClr val="accent2"/>
                </a:solidFill>
                <a:latin typeface="Bradley Hand ITC" pitchFamily="66" charset="0"/>
              </a:rPr>
              <a:t>a</a:t>
            </a:r>
            <a:r>
              <a:rPr lang="en-US" b="1" i="1" dirty="0" err="1" smtClean="0">
                <a:latin typeface="Bradley Hand ITC" pitchFamily="66" charset="0"/>
              </a:rPr>
              <a:t>r</a:t>
            </a:r>
            <a:r>
              <a:rPr lang="en-US" b="1" i="1" dirty="0" err="1" smtClean="0">
                <a:solidFill>
                  <a:schemeClr val="accent2"/>
                </a:solidFill>
                <a:latin typeface="Bradley Hand ITC" pitchFamily="66" charset="0"/>
              </a:rPr>
              <a:t>a</a:t>
            </a:r>
            <a:endParaRPr lang="en-US" b="1" i="1" dirty="0">
              <a:solidFill>
                <a:schemeClr val="accent2"/>
              </a:solidFill>
              <a:latin typeface="Bradley Hand ITC" pitchFamily="66" charset="0"/>
            </a:endParaRPr>
          </a:p>
        </p:txBody>
      </p:sp>
      <p:sp>
        <p:nvSpPr>
          <p:cNvPr id="3" name="Content Placeholder 2"/>
          <p:cNvSpPr>
            <a:spLocks noGrp="1"/>
          </p:cNvSpPr>
          <p:nvPr>
            <p:ph idx="1"/>
          </p:nvPr>
        </p:nvSpPr>
        <p:spPr>
          <a:xfrm>
            <a:off x="30480" y="1600200"/>
            <a:ext cx="8153400" cy="4495800"/>
          </a:xfrm>
        </p:spPr>
        <p:txBody>
          <a:bodyPr/>
          <a:lstStyle/>
          <a:p>
            <a:pPr marL="0" indent="0">
              <a:buNone/>
            </a:pPr>
            <a:r>
              <a:rPr lang="en-US" b="1" dirty="0" smtClean="0">
                <a:latin typeface="Bradley Hand ITC" pitchFamily="66" charset="0"/>
              </a:rPr>
              <a:t> </a:t>
            </a:r>
          </a:p>
        </p:txBody>
      </p:sp>
      <p:pic>
        <p:nvPicPr>
          <p:cNvPr id="11" name="MS900388194[1].wav">
            <a:hlinkClick r:id="" action="ppaction://media"/>
          </p:cNvPr>
          <p:cNvPicPr>
            <a:picLocks noChangeAspect="1"/>
          </p:cNvPicPr>
          <p:nvPr>
            <a:audioFile r:link="rId1"/>
            <p:extLst>
              <p:ext uri="{DAA4B4D4-6D71-4841-9C94-3DE7FCFB9230}">
                <p14:media xmlns:p14="http://schemas.microsoft.com/office/powerpoint/2010/main" xmlns="" r:embed="rId4"/>
              </p:ext>
            </p:extLst>
          </p:nvPr>
        </p:nvPicPr>
        <p:blipFill>
          <a:blip r:embed="rId5" cstate="print"/>
          <a:stretch>
            <a:fillRect/>
          </a:stretch>
        </p:blipFill>
        <p:spPr>
          <a:xfrm>
            <a:off x="8305800" y="6172200"/>
            <a:ext cx="487363" cy="487363"/>
          </a:xfrm>
          <a:prstGeom prst="rect">
            <a:avLst/>
          </a:prstGeom>
        </p:spPr>
      </p:pic>
      <p:pic>
        <p:nvPicPr>
          <p:cNvPr id="12" name="Picture 11"/>
          <p:cNvPicPr>
            <a:picLocks noChangeAspect="1"/>
          </p:cNvPicPr>
          <p:nvPr/>
        </p:nvPicPr>
        <p:blipFill>
          <a:blip r:embed="rId6" cstate="print">
            <a:extLst>
              <a:ext uri="{28A0092B-C50C-407E-A947-70E740481C1C}">
                <a14:useLocalDpi xmlns:a14="http://schemas.microsoft.com/office/drawing/2010/main" xmlns="" val="0"/>
              </a:ext>
            </a:extLst>
          </a:blip>
          <a:stretch>
            <a:fillRect/>
          </a:stretch>
        </p:blipFill>
        <p:spPr>
          <a:xfrm>
            <a:off x="1528572" y="1947672"/>
            <a:ext cx="6086856" cy="4209288"/>
          </a:xfrm>
          <a:prstGeom prst="rect">
            <a:avLst/>
          </a:prstGeom>
        </p:spPr>
      </p:pic>
    </p:spTree>
    <p:extLst>
      <p:ext uri="{BB962C8B-B14F-4D97-AF65-F5344CB8AC3E}">
        <p14:creationId xmlns:p14="http://schemas.microsoft.com/office/powerpoint/2010/main" xmlns="" val="3501445082"/>
      </p:ext>
    </p:extLst>
  </p:cSld>
  <p:clrMapOvr>
    <a:masterClrMapping/>
  </p:clrMapOvr>
  <p:transition spd="slow">
    <p:pull dir="ru"/>
    <p:sndAc>
      <p:stSnd>
        <p:snd r:embed="rId3" name="camera.wav"/>
      </p:stSnd>
    </p:sndAc>
  </p:transition>
  <p:timing>
    <p:tnLst>
      <p:par>
        <p:cTn id="1" dur="indefinite" restart="never" nodeType="tmRoot">
          <p:childTnLst>
            <p:seq concurrent="1" nextAc="seek">
              <p:cTn id="2" restart="whenNotActive" fill="hold" evtFilter="cancelBubble" nodeType="interactiveSeq">
                <p:stCondLst>
                  <p:cond evt="onClick" delay="0">
                    <p:tgtEl>
                      <p:spTgt spid="11"/>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084" fill="hold"/>
                                        <p:tgtEl>
                                          <p:spTgt spid="11"/>
                                        </p:tgtEl>
                                      </p:cBhvr>
                                    </p:cmd>
                                  </p:childTnLst>
                                </p:cTn>
                              </p:par>
                            </p:childTnLst>
                          </p:cTn>
                        </p:par>
                      </p:childTnLst>
                    </p:cTn>
                  </p:par>
                </p:childTnLst>
              </p:cTn>
              <p:nextCondLst>
                <p:cond evt="onClick" delay="0">
                  <p:tgtEl>
                    <p:spTgt spid="11"/>
                  </p:tgtEl>
                </p:cond>
              </p:nextCondLst>
            </p:seq>
            <p:audio>
              <p:cMediaNode vol="80000">
                <p:cTn id="7" fill="hold" display="0">
                  <p:stCondLst>
                    <p:cond delay="indefinite"/>
                  </p:stCondLst>
                  <p:endCondLst>
                    <p:cond evt="onStopAudio" delay="0">
                      <p:tgtEl>
                        <p:sldTgt/>
                      </p:tgtEl>
                    </p:cond>
                  </p:endCondLst>
                </p:cTn>
                <p:tgtEl>
                  <p:spTgt spid="11"/>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8153400" cy="990600"/>
          </a:xfrm>
        </p:spPr>
        <p:txBody>
          <a:bodyPr/>
          <a:lstStyle/>
          <a:p>
            <a:pPr algn="ctr"/>
            <a:r>
              <a:rPr lang="en-US" b="1" i="1" dirty="0" smtClean="0">
                <a:solidFill>
                  <a:schemeClr val="accent1">
                    <a:lumMod val="60000"/>
                    <a:lumOff val="40000"/>
                  </a:schemeClr>
                </a:solidFill>
                <a:latin typeface="Bradley Hand ITC" pitchFamily="66" charset="0"/>
              </a:rPr>
              <a:t>E</a:t>
            </a:r>
            <a:r>
              <a:rPr lang="en-US" b="1" i="1" dirty="0" smtClean="0">
                <a:latin typeface="Bradley Hand ITC" pitchFamily="66" charset="0"/>
              </a:rPr>
              <a:t>v</a:t>
            </a:r>
            <a:r>
              <a:rPr lang="en-US" b="1" i="1" dirty="0" smtClean="0">
                <a:solidFill>
                  <a:schemeClr val="accent1">
                    <a:lumMod val="60000"/>
                    <a:lumOff val="40000"/>
                  </a:schemeClr>
                </a:solidFill>
                <a:latin typeface="Bradley Hand ITC" pitchFamily="66" charset="0"/>
              </a:rPr>
              <a:t>i</a:t>
            </a:r>
            <a:r>
              <a:rPr lang="en-US" b="1" i="1" dirty="0" smtClean="0">
                <a:latin typeface="Bradley Hand ITC" pitchFamily="66" charset="0"/>
              </a:rPr>
              <a:t>d</a:t>
            </a:r>
            <a:r>
              <a:rPr lang="en-US" b="1" i="1" dirty="0" smtClean="0">
                <a:solidFill>
                  <a:schemeClr val="accent1">
                    <a:lumMod val="60000"/>
                    <a:lumOff val="40000"/>
                  </a:schemeClr>
                </a:solidFill>
                <a:latin typeface="Bradley Hand ITC" pitchFamily="66" charset="0"/>
              </a:rPr>
              <a:t>e</a:t>
            </a:r>
            <a:r>
              <a:rPr lang="en-US" b="1" i="1" dirty="0" smtClean="0">
                <a:latin typeface="Bradley Hand ITC" pitchFamily="66" charset="0"/>
              </a:rPr>
              <a:t>n</a:t>
            </a:r>
            <a:r>
              <a:rPr lang="en-US" b="1" i="1" dirty="0" smtClean="0">
                <a:solidFill>
                  <a:schemeClr val="accent1">
                    <a:lumMod val="60000"/>
                    <a:lumOff val="40000"/>
                  </a:schemeClr>
                </a:solidFill>
                <a:latin typeface="Bradley Hand ITC" pitchFamily="66" charset="0"/>
              </a:rPr>
              <a:t>c</a:t>
            </a:r>
            <a:r>
              <a:rPr lang="en-US" b="1" i="1" dirty="0" smtClean="0">
                <a:latin typeface="Bradley Hand ITC" pitchFamily="66" charset="0"/>
              </a:rPr>
              <a:t>e</a:t>
            </a:r>
            <a:endParaRPr lang="en-US" b="1" i="1" dirty="0">
              <a:latin typeface="Bradley Hand ITC" pitchFamily="66" charset="0"/>
            </a:endParaRPr>
          </a:p>
        </p:txBody>
      </p:sp>
      <p:sp>
        <p:nvSpPr>
          <p:cNvPr id="3" name="Content Placeholder 2"/>
          <p:cNvSpPr>
            <a:spLocks noGrp="1"/>
          </p:cNvSpPr>
          <p:nvPr>
            <p:ph idx="1"/>
          </p:nvPr>
        </p:nvSpPr>
        <p:spPr/>
        <p:txBody>
          <a:bodyPr>
            <a:normAutofit/>
          </a:bodyPr>
          <a:lstStyle/>
          <a:p>
            <a:pPr>
              <a:buFont typeface="Wingdings" pitchFamily="2" charset="2"/>
              <a:buChar char="Ø"/>
            </a:pPr>
            <a:r>
              <a:rPr lang="en-US" sz="2800" b="1" dirty="0" smtClean="0">
                <a:latin typeface="Bradley Hand ITC" pitchFamily="66" charset="0"/>
              </a:rPr>
              <a:t>The </a:t>
            </a:r>
            <a:r>
              <a:rPr lang="en-US" sz="2800" b="1" dirty="0" err="1" smtClean="0">
                <a:latin typeface="Bradley Hand ITC" pitchFamily="66" charset="0"/>
              </a:rPr>
              <a:t>tapirbara</a:t>
            </a:r>
            <a:r>
              <a:rPr lang="en-US" sz="2800" b="1" dirty="0" smtClean="0">
                <a:latin typeface="Bradley Hand ITC" pitchFamily="66" charset="0"/>
              </a:rPr>
              <a:t> is a mix of a capybara and a tapir. It has the head and feet of the capybara and the body and legs of a tapir. The capybara’s webbed feet  help it swim and the tapir’s legs help it run fast to get away from predators. Their diet consists of roots (aquatic), plants(aquatic), grasses, and fruit</a:t>
            </a:r>
            <a:endParaRPr lang="en-US" sz="2800" b="1" dirty="0">
              <a:latin typeface="Bradley Hand ITC" pitchFamily="66" charset="0"/>
            </a:endParaRPr>
          </a:p>
        </p:txBody>
      </p:sp>
      <p:pic>
        <p:nvPicPr>
          <p:cNvPr id="2050" name="Picture 2" descr="https://encrypted-tbn2.gstatic.com/images?q=tbn:ANd9GcQIH9YG6OtJy3Od9S9aIhCjbw5QPijfLZyEnVr4tAHL_BrmGbtusQ"/>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914400" y="4315701"/>
            <a:ext cx="3048000" cy="2049970"/>
          </a:xfrm>
          <a:prstGeom prst="rect">
            <a:avLst/>
          </a:prstGeom>
          <a:noFill/>
          <a:extLst>
            <a:ext uri="{909E8E84-426E-40DD-AFC4-6F175D3DCCD1}">
              <a14:hiddenFill xmlns:a14="http://schemas.microsoft.com/office/drawing/2010/main" xmlns="">
                <a:solidFill>
                  <a:srgbClr val="FFFFFF"/>
                </a:solidFill>
              </a14:hiddenFill>
            </a:ext>
          </a:extLst>
        </p:spPr>
      </p:pic>
      <p:pic>
        <p:nvPicPr>
          <p:cNvPr id="2052" name="Picture 4" descr="http://3.bp.blogspot.com/-u-kwlHg8PSU/T9buPzFs6QI/AAAAAAAAABA/jtSol0Bm2us/s1600/tumblr_m568f5KEph1qi5hes.jp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4876800" y="4239428"/>
            <a:ext cx="3307080" cy="2202516"/>
          </a:xfrm>
          <a:prstGeom prst="rect">
            <a:avLst/>
          </a:prstGeom>
          <a:noFill/>
          <a:extLst>
            <a:ext uri="{909E8E84-426E-40DD-AFC4-6F175D3DCCD1}">
              <a14:hiddenFill xmlns:a14="http://schemas.microsoft.com/office/drawing/2010/main" xmlns="">
                <a:solidFill>
                  <a:srgbClr val="FFFFFF"/>
                </a:solidFill>
              </a14:hiddenFill>
            </a:ext>
          </a:extLst>
        </p:spPr>
      </p:pic>
      <p:pic>
        <p:nvPicPr>
          <p:cNvPr id="5" name="MS900097493[1].wav">
            <a:hlinkClick r:id="" action="ppaction://media"/>
          </p:cNvPr>
          <p:cNvPicPr>
            <a:picLocks noChangeAspect="1"/>
          </p:cNvPicPr>
          <p:nvPr>
            <a:audioFile r:link="rId1"/>
            <p:extLst>
              <p:ext uri="{DAA4B4D4-6D71-4841-9C94-3DE7FCFB9230}">
                <p14:media xmlns:p14="http://schemas.microsoft.com/office/powerpoint/2010/main" xmlns="" r:embed="rId5"/>
              </p:ext>
            </p:extLst>
          </p:nvPr>
        </p:nvPicPr>
        <p:blipFill>
          <a:blip r:embed="rId6" cstate="print"/>
          <a:stretch>
            <a:fillRect/>
          </a:stretch>
        </p:blipFill>
        <p:spPr>
          <a:xfrm>
            <a:off x="8458200" y="5943600"/>
            <a:ext cx="487363" cy="487363"/>
          </a:xfrm>
          <a:prstGeom prst="rect">
            <a:avLst/>
          </a:prstGeom>
        </p:spPr>
      </p:pic>
    </p:spTree>
    <p:extLst>
      <p:ext uri="{BB962C8B-B14F-4D97-AF65-F5344CB8AC3E}">
        <p14:creationId xmlns:p14="http://schemas.microsoft.com/office/powerpoint/2010/main" xmlns="" val="3600888246"/>
      </p:ext>
    </p:extLst>
  </p:cSld>
  <p:clrMapOvr>
    <a:masterClrMapping/>
  </p:clrMapOvr>
  <p:transition spd="slow">
    <p:fade thruBlk="1"/>
  </p:transition>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270" fill="hold"/>
                                        <p:tgtEl>
                                          <p:spTgt spid="5"/>
                                        </p:tgtEl>
                                      </p:cBhvr>
                                    </p:cmd>
                                  </p:childTnLst>
                                </p:cTn>
                              </p:par>
                            </p:childTnLst>
                          </p:cTn>
                        </p:par>
                      </p:childTnLst>
                    </p:cTn>
                  </p:par>
                </p:childTnLst>
              </p:cTn>
              <p:nextCondLst>
                <p:cond evt="onClick" delay="0">
                  <p:tgtEl>
                    <p:spTgt spid="5"/>
                  </p:tgtEl>
                </p:cond>
              </p:nextCondLst>
            </p:seq>
            <p:audio>
              <p:cMediaNode vol="80000">
                <p:cTn id="7" fill="hold" display="0">
                  <p:stCondLst>
                    <p:cond delay="indefinite"/>
                  </p:stCondLst>
                  <p:endCondLst>
                    <p:cond evt="onStopAudio" delay="0">
                      <p:tgtEl>
                        <p:sldTgt/>
                      </p:tgtEl>
                    </p:cond>
                  </p:endCondLst>
                </p:cTn>
                <p:tgtEl>
                  <p:spTgt spid="5"/>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smtClean="0">
                <a:solidFill>
                  <a:srgbClr val="FFFF00"/>
                </a:solidFill>
                <a:latin typeface="Bradley Hand ITC" pitchFamily="66" charset="0"/>
              </a:rPr>
              <a:t>C</a:t>
            </a:r>
            <a:r>
              <a:rPr lang="en-US" b="1" i="1" dirty="0" smtClean="0">
                <a:latin typeface="Bradley Hand ITC" pitchFamily="66" charset="0"/>
              </a:rPr>
              <a:t>i</a:t>
            </a:r>
            <a:r>
              <a:rPr lang="en-US" b="1" i="1" dirty="0" smtClean="0">
                <a:solidFill>
                  <a:srgbClr val="FFFF00"/>
                </a:solidFill>
                <a:latin typeface="Bradley Hand ITC" pitchFamily="66" charset="0"/>
              </a:rPr>
              <a:t>t</a:t>
            </a:r>
            <a:r>
              <a:rPr lang="en-US" b="1" i="1" dirty="0" smtClean="0">
                <a:latin typeface="Bradley Hand ITC" pitchFamily="66" charset="0"/>
              </a:rPr>
              <a:t>a</a:t>
            </a:r>
            <a:r>
              <a:rPr lang="en-US" b="1" i="1" dirty="0" smtClean="0">
                <a:solidFill>
                  <a:srgbClr val="FFFF00"/>
                </a:solidFill>
                <a:latin typeface="Bradley Hand ITC" pitchFamily="66" charset="0"/>
              </a:rPr>
              <a:t>t</a:t>
            </a:r>
            <a:r>
              <a:rPr lang="en-US" b="1" i="1" dirty="0" smtClean="0">
                <a:latin typeface="Bradley Hand ITC" pitchFamily="66" charset="0"/>
              </a:rPr>
              <a:t>i</a:t>
            </a:r>
            <a:r>
              <a:rPr lang="en-US" b="1" i="1" dirty="0" smtClean="0">
                <a:solidFill>
                  <a:srgbClr val="FFFF00"/>
                </a:solidFill>
                <a:latin typeface="Bradley Hand ITC" pitchFamily="66" charset="0"/>
              </a:rPr>
              <a:t>o</a:t>
            </a:r>
            <a:r>
              <a:rPr lang="en-US" b="1" i="1" dirty="0" smtClean="0">
                <a:latin typeface="Bradley Hand ITC" pitchFamily="66" charset="0"/>
              </a:rPr>
              <a:t>n</a:t>
            </a:r>
            <a:r>
              <a:rPr lang="en-US" b="1" i="1" dirty="0" smtClean="0">
                <a:solidFill>
                  <a:srgbClr val="FFFF00"/>
                </a:solidFill>
                <a:latin typeface="Bradley Hand ITC" pitchFamily="66" charset="0"/>
              </a:rPr>
              <a:t>s</a:t>
            </a:r>
            <a:endParaRPr lang="en-US" b="1" i="1" dirty="0">
              <a:solidFill>
                <a:srgbClr val="FFFF00"/>
              </a:solidFill>
              <a:latin typeface="Bradley Hand ITC" pitchFamily="66" charset="0"/>
            </a:endParaRPr>
          </a:p>
        </p:txBody>
      </p:sp>
      <p:sp>
        <p:nvSpPr>
          <p:cNvPr id="3" name="Content Placeholder 2"/>
          <p:cNvSpPr>
            <a:spLocks noGrp="1"/>
          </p:cNvSpPr>
          <p:nvPr>
            <p:ph idx="1"/>
          </p:nvPr>
        </p:nvSpPr>
        <p:spPr/>
        <p:txBody>
          <a:bodyPr>
            <a:normAutofit/>
          </a:bodyPr>
          <a:lstStyle/>
          <a:p>
            <a:r>
              <a:rPr lang="en-US" sz="2400" b="1" dirty="0" smtClean="0">
                <a:solidFill>
                  <a:schemeClr val="accent3">
                    <a:lumMod val="60000"/>
                    <a:lumOff val="40000"/>
                  </a:schemeClr>
                </a:solidFill>
                <a:latin typeface="Bradley Hand ITC" pitchFamily="66" charset="0"/>
                <a:hlinkClick r:id="rId2"/>
              </a:rPr>
              <a:t>http://switchzoo.com/zoo.htm</a:t>
            </a:r>
            <a:endParaRPr lang="en-US" sz="2400" b="1" dirty="0" smtClean="0">
              <a:solidFill>
                <a:schemeClr val="accent3">
                  <a:lumMod val="60000"/>
                  <a:lumOff val="40000"/>
                </a:schemeClr>
              </a:solidFill>
              <a:latin typeface="Bradley Hand ITC" pitchFamily="66" charset="0"/>
            </a:endParaRPr>
          </a:p>
          <a:p>
            <a:r>
              <a:rPr lang="en-US" sz="2400" b="1" dirty="0" smtClean="0">
                <a:solidFill>
                  <a:schemeClr val="accent3">
                    <a:lumMod val="60000"/>
                    <a:lumOff val="40000"/>
                  </a:schemeClr>
                </a:solidFill>
                <a:latin typeface="Bradley Hand ITC" pitchFamily="66" charset="0"/>
                <a:hlinkClick r:id="rId3"/>
              </a:rPr>
              <a:t>Http://www.mbgnet.net/</a:t>
            </a:r>
            <a:endParaRPr lang="en-US" sz="2400" b="1" dirty="0" smtClean="0">
              <a:solidFill>
                <a:schemeClr val="accent3">
                  <a:lumMod val="60000"/>
                  <a:lumOff val="40000"/>
                </a:schemeClr>
              </a:solidFill>
              <a:latin typeface="Bradley Hand ITC" pitchFamily="66" charset="0"/>
            </a:endParaRPr>
          </a:p>
          <a:p>
            <a:r>
              <a:rPr lang="en-US" sz="2400" b="1" dirty="0" smtClean="0">
                <a:solidFill>
                  <a:schemeClr val="accent3">
                    <a:lumMod val="60000"/>
                    <a:lumOff val="40000"/>
                  </a:schemeClr>
                </a:solidFill>
                <a:latin typeface="Bradley Hand ITC" pitchFamily="66" charset="0"/>
                <a:hlinkClick r:id="rId4"/>
              </a:rPr>
              <a:t>http://www.enchantedlearning.com/biomes/</a:t>
            </a:r>
            <a:endParaRPr lang="en-US" sz="2400" b="1" dirty="0" smtClean="0">
              <a:solidFill>
                <a:schemeClr val="accent3">
                  <a:lumMod val="60000"/>
                  <a:lumOff val="40000"/>
                </a:schemeClr>
              </a:solidFill>
              <a:latin typeface="Bradley Hand ITC" pitchFamily="66" charset="0"/>
            </a:endParaRPr>
          </a:p>
          <a:p>
            <a:r>
              <a:rPr lang="en-US" sz="2400" b="1" dirty="0" smtClean="0">
                <a:solidFill>
                  <a:schemeClr val="accent3">
                    <a:lumMod val="60000"/>
                    <a:lumOff val="40000"/>
                  </a:schemeClr>
                </a:solidFill>
                <a:latin typeface="Bradley Hand ITC" pitchFamily="66" charset="0"/>
                <a:hlinkClick r:id="rId5"/>
              </a:rPr>
              <a:t>http://wwf.panda.org/about_our_earth/ecoregions/about/habitat_types/habitats/</a:t>
            </a:r>
            <a:endParaRPr lang="en-US" sz="2400" b="1" dirty="0" smtClean="0">
              <a:solidFill>
                <a:schemeClr val="accent3">
                  <a:lumMod val="60000"/>
                  <a:lumOff val="40000"/>
                </a:schemeClr>
              </a:solidFill>
              <a:latin typeface="Bradley Hand ITC" pitchFamily="66" charset="0"/>
            </a:endParaRPr>
          </a:p>
          <a:p>
            <a:r>
              <a:rPr lang="en-US" sz="2400" b="1" dirty="0" smtClean="0">
                <a:solidFill>
                  <a:schemeClr val="accent3">
                    <a:lumMod val="60000"/>
                    <a:lumOff val="40000"/>
                  </a:schemeClr>
                </a:solidFill>
                <a:latin typeface="Bradley Hand ITC" pitchFamily="66" charset="0"/>
                <a:hlinkClick r:id="rId6"/>
              </a:rPr>
              <a:t>http://www.factmonster.com/dk/encyclopedia/habitats.html</a:t>
            </a:r>
            <a:endParaRPr lang="en-US" sz="2400" b="1" dirty="0" smtClean="0">
              <a:solidFill>
                <a:schemeClr val="accent3">
                  <a:lumMod val="60000"/>
                  <a:lumOff val="40000"/>
                </a:schemeClr>
              </a:solidFill>
              <a:latin typeface="Bradley Hand ITC" pitchFamily="66" charset="0"/>
            </a:endParaRPr>
          </a:p>
          <a:p>
            <a:r>
              <a:rPr lang="en-US" sz="2400" b="1" dirty="0" smtClean="0">
                <a:solidFill>
                  <a:schemeClr val="accent3">
                    <a:lumMod val="60000"/>
                    <a:lumOff val="40000"/>
                  </a:schemeClr>
                </a:solidFill>
                <a:latin typeface="Bradley Hand ITC" pitchFamily="66" charset="0"/>
                <a:hlinkClick r:id="rId7"/>
              </a:rPr>
              <a:t>http://www.brainpopjr.com/science/habitats/</a:t>
            </a:r>
            <a:endParaRPr lang="en-US" sz="2400" b="1" dirty="0" smtClean="0">
              <a:solidFill>
                <a:schemeClr val="accent3">
                  <a:lumMod val="60000"/>
                  <a:lumOff val="40000"/>
                </a:schemeClr>
              </a:solidFill>
              <a:latin typeface="Bradley Hand ITC" pitchFamily="66" charset="0"/>
            </a:endParaRPr>
          </a:p>
          <a:p>
            <a:endParaRPr lang="en-US" dirty="0" smtClean="0"/>
          </a:p>
        </p:txBody>
      </p:sp>
    </p:spTree>
    <p:extLst>
      <p:ext uri="{BB962C8B-B14F-4D97-AF65-F5344CB8AC3E}">
        <p14:creationId xmlns:p14="http://schemas.microsoft.com/office/powerpoint/2010/main" xmlns="" val="1762550115"/>
      </p:ext>
    </p:extLst>
  </p:cSld>
  <p:clrMapOvr>
    <a:masterClrMapping/>
  </p:clrMapOvr>
  <p:transition spd="slow">
    <p:circl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spcBef>
                <a:spcPts val="0"/>
              </a:spcBef>
            </a:pPr>
            <a:r>
              <a:rPr lang="en-US" sz="8800" dirty="0" smtClean="0">
                <a:latin typeface="Bradley Hand ITC" pitchFamily="66" charset="0"/>
              </a:rPr>
              <a:t>     </a:t>
            </a:r>
            <a:r>
              <a:rPr lang="en-US" sz="5400" dirty="0">
                <a:latin typeface="Bradley Hand ITC" pitchFamily="66" charset="0"/>
              </a:rPr>
              <a:t/>
            </a:r>
            <a:br>
              <a:rPr lang="en-US" sz="5400" dirty="0">
                <a:latin typeface="Bradley Hand ITC" pitchFamily="66" charset="0"/>
              </a:rPr>
            </a:br>
            <a:r>
              <a:rPr lang="en-US" sz="7200" dirty="0" smtClean="0">
                <a:solidFill>
                  <a:srgbClr val="00FFCC"/>
                </a:solidFill>
                <a:latin typeface="Westwood LET" pitchFamily="2" charset="0"/>
              </a:rPr>
              <a:t>applause</a:t>
            </a:r>
            <a:r>
              <a:rPr lang="en-US" sz="7200" dirty="0" smtClean="0">
                <a:solidFill>
                  <a:srgbClr val="00FFCC"/>
                </a:solidFill>
                <a:latin typeface="Westwood LET" pitchFamily="2" charset="0"/>
              </a:rPr>
              <a:t>!!!</a:t>
            </a:r>
            <a:r>
              <a:rPr lang="en-US" sz="7200" dirty="0">
                <a:solidFill>
                  <a:prstClr val="white"/>
                </a:solidFill>
                <a:latin typeface="Bradley Hand ITC" pitchFamily="66" charset="0"/>
                <a:ea typeface="+mn-ea"/>
                <a:cs typeface="+mn-cs"/>
              </a:rPr>
              <a:t/>
            </a:r>
            <a:br>
              <a:rPr lang="en-US" sz="7200" dirty="0">
                <a:solidFill>
                  <a:prstClr val="white"/>
                </a:solidFill>
                <a:latin typeface="Bradley Hand ITC" pitchFamily="66" charset="0"/>
                <a:ea typeface="+mn-ea"/>
                <a:cs typeface="+mn-cs"/>
              </a:rPr>
            </a:br>
            <a:endParaRPr lang="en-US" sz="8800" dirty="0">
              <a:latin typeface="Bradley Hand ITC" pitchFamily="66" charset="0"/>
            </a:endParaRPr>
          </a:p>
        </p:txBody>
      </p:sp>
      <p:sp>
        <p:nvSpPr>
          <p:cNvPr id="5" name="TextBox 4"/>
          <p:cNvSpPr txBox="1"/>
          <p:nvPr/>
        </p:nvSpPr>
        <p:spPr>
          <a:xfrm>
            <a:off x="304800" y="990600"/>
            <a:ext cx="8534400" cy="4770537"/>
          </a:xfrm>
          <a:prstGeom prst="rect">
            <a:avLst/>
          </a:prstGeom>
          <a:noFill/>
        </p:spPr>
        <p:txBody>
          <a:bodyPr wrap="square" rtlCol="0">
            <a:spAutoFit/>
          </a:bodyPr>
          <a:lstStyle/>
          <a:p>
            <a:pPr algn="ctr"/>
            <a:endParaRPr lang="en-US" sz="1600" dirty="0" smtClean="0">
              <a:latin typeface="Bradley Hand ITC" pitchFamily="66" charset="0"/>
            </a:endParaRPr>
          </a:p>
          <a:p>
            <a:pPr algn="ctr"/>
            <a:r>
              <a:rPr lang="en-US" sz="3600" dirty="0" smtClean="0">
                <a:latin typeface="Bradley Hand ITC" pitchFamily="66" charset="0"/>
                <a:sym typeface="Wingdings" pitchFamily="2" charset="2"/>
              </a:rPr>
              <a:t></a:t>
            </a:r>
            <a:r>
              <a:rPr lang="en-US" sz="3600" dirty="0" smtClean="0">
                <a:solidFill>
                  <a:srgbClr val="92D050"/>
                </a:solidFill>
                <a:latin typeface="Bradley Hand ITC" pitchFamily="66" charset="0"/>
                <a:sym typeface="Wingdings" pitchFamily="2" charset="2"/>
              </a:rPr>
              <a:t></a:t>
            </a:r>
            <a:r>
              <a:rPr lang="en-US" sz="3600" dirty="0" smtClean="0">
                <a:latin typeface="Bradley Hand ITC" pitchFamily="66" charset="0"/>
                <a:sym typeface="Wingdings" pitchFamily="2" charset="2"/>
              </a:rPr>
              <a:t></a:t>
            </a:r>
            <a:r>
              <a:rPr lang="en-US" sz="3600" dirty="0" smtClean="0">
                <a:solidFill>
                  <a:srgbClr val="92D050"/>
                </a:solidFill>
                <a:latin typeface="Bradley Hand ITC" pitchFamily="66" charset="0"/>
                <a:sym typeface="Wingdings" pitchFamily="2" charset="2"/>
              </a:rPr>
              <a:t></a:t>
            </a:r>
            <a:r>
              <a:rPr lang="en-US" sz="3600" dirty="0" smtClean="0">
                <a:latin typeface="Bradley Hand ITC" pitchFamily="66" charset="0"/>
                <a:sym typeface="Wingdings" pitchFamily="2" charset="2"/>
              </a:rPr>
              <a:t></a:t>
            </a:r>
            <a:r>
              <a:rPr lang="en-US" sz="3600" dirty="0" smtClean="0">
                <a:solidFill>
                  <a:srgbClr val="92D050"/>
                </a:solidFill>
                <a:latin typeface="Bradley Hand ITC" pitchFamily="66" charset="0"/>
                <a:sym typeface="Wingdings" pitchFamily="2" charset="2"/>
              </a:rPr>
              <a:t></a:t>
            </a:r>
            <a:r>
              <a:rPr lang="en-US" sz="3600" dirty="0" smtClean="0">
                <a:latin typeface="Bradley Hand ITC" pitchFamily="66" charset="0"/>
                <a:sym typeface="Wingdings" pitchFamily="2" charset="2"/>
              </a:rPr>
              <a:t></a:t>
            </a:r>
            <a:r>
              <a:rPr lang="en-US" sz="3600" dirty="0" smtClean="0">
                <a:solidFill>
                  <a:srgbClr val="92D050"/>
                </a:solidFill>
                <a:latin typeface="Bradley Hand ITC" pitchFamily="66" charset="0"/>
                <a:sym typeface="Wingdings" pitchFamily="2" charset="2"/>
              </a:rPr>
              <a:t></a:t>
            </a:r>
            <a:r>
              <a:rPr lang="en-US" sz="3600" dirty="0" smtClean="0">
                <a:latin typeface="Bradley Hand ITC" pitchFamily="66" charset="0"/>
                <a:sym typeface="Wingdings" pitchFamily="2" charset="2"/>
              </a:rPr>
              <a:t></a:t>
            </a:r>
            <a:r>
              <a:rPr lang="en-US" sz="3600" dirty="0" smtClean="0">
                <a:solidFill>
                  <a:srgbClr val="92D050"/>
                </a:solidFill>
                <a:latin typeface="Bradley Hand ITC" pitchFamily="66" charset="0"/>
                <a:sym typeface="Wingdings" pitchFamily="2" charset="2"/>
              </a:rPr>
              <a:t></a:t>
            </a:r>
            <a:r>
              <a:rPr lang="en-US" sz="3600" dirty="0" smtClean="0">
                <a:latin typeface="Bradley Hand ITC" pitchFamily="66" charset="0"/>
                <a:sym typeface="Wingdings" pitchFamily="2" charset="2"/>
              </a:rPr>
              <a:t></a:t>
            </a:r>
            <a:r>
              <a:rPr lang="en-US" sz="3600" dirty="0" smtClean="0">
                <a:solidFill>
                  <a:srgbClr val="92D050"/>
                </a:solidFill>
                <a:latin typeface="Bradley Hand ITC" pitchFamily="66" charset="0"/>
                <a:sym typeface="Wingdings" pitchFamily="2" charset="2"/>
              </a:rPr>
              <a:t></a:t>
            </a:r>
            <a:r>
              <a:rPr lang="en-US" sz="3600" dirty="0" smtClean="0">
                <a:latin typeface="Bradley Hand ITC" pitchFamily="66" charset="0"/>
                <a:sym typeface="Wingdings" pitchFamily="2" charset="2"/>
              </a:rPr>
              <a:t></a:t>
            </a:r>
            <a:r>
              <a:rPr lang="en-US" sz="3600" dirty="0" smtClean="0">
                <a:solidFill>
                  <a:srgbClr val="92D050"/>
                </a:solidFill>
                <a:latin typeface="Bradley Hand ITC" pitchFamily="66" charset="0"/>
                <a:sym typeface="Wingdings" pitchFamily="2" charset="2"/>
              </a:rPr>
              <a:t></a:t>
            </a:r>
            <a:r>
              <a:rPr lang="en-US" sz="3600" dirty="0" smtClean="0">
                <a:latin typeface="Bradley Hand ITC" pitchFamily="66" charset="0"/>
                <a:sym typeface="Wingdings" pitchFamily="2" charset="2"/>
              </a:rPr>
              <a:t></a:t>
            </a:r>
            <a:r>
              <a:rPr lang="en-US" sz="3600" dirty="0" smtClean="0">
                <a:solidFill>
                  <a:srgbClr val="92D050"/>
                </a:solidFill>
                <a:latin typeface="Bradley Hand ITC" pitchFamily="66" charset="0"/>
                <a:sym typeface="Wingdings" pitchFamily="2" charset="2"/>
              </a:rPr>
              <a:t></a:t>
            </a:r>
            <a:r>
              <a:rPr lang="en-US" sz="3600" dirty="0" smtClean="0">
                <a:latin typeface="Bradley Hand ITC" pitchFamily="66" charset="0"/>
                <a:sym typeface="Wingdings" pitchFamily="2" charset="2"/>
              </a:rPr>
              <a:t></a:t>
            </a:r>
            <a:r>
              <a:rPr lang="en-US" sz="3600" dirty="0" smtClean="0">
                <a:solidFill>
                  <a:srgbClr val="92D050"/>
                </a:solidFill>
                <a:latin typeface="Bradley Hand ITC" pitchFamily="66" charset="0"/>
                <a:sym typeface="Wingdings" pitchFamily="2" charset="2"/>
              </a:rPr>
              <a:t></a:t>
            </a:r>
            <a:r>
              <a:rPr lang="en-US" sz="3600" dirty="0" smtClean="0">
                <a:latin typeface="Bradley Hand ITC" pitchFamily="66" charset="0"/>
                <a:sym typeface="Wingdings" pitchFamily="2" charset="2"/>
              </a:rPr>
              <a:t></a:t>
            </a:r>
            <a:r>
              <a:rPr lang="en-US" sz="3600" dirty="0" smtClean="0">
                <a:solidFill>
                  <a:srgbClr val="92D050"/>
                </a:solidFill>
                <a:latin typeface="Bradley Hand ITC" pitchFamily="66" charset="0"/>
                <a:sym typeface="Wingdings" pitchFamily="2" charset="2"/>
              </a:rPr>
              <a:t></a:t>
            </a:r>
            <a:r>
              <a:rPr lang="en-US" sz="3600" dirty="0" smtClean="0">
                <a:latin typeface="Bradley Hand ITC" pitchFamily="66" charset="0"/>
                <a:sym typeface="Wingdings" pitchFamily="2" charset="2"/>
              </a:rPr>
              <a:t></a:t>
            </a:r>
            <a:r>
              <a:rPr lang="en-US" sz="3600" dirty="0" smtClean="0">
                <a:solidFill>
                  <a:srgbClr val="92D050"/>
                </a:solidFill>
                <a:latin typeface="Bradley Hand ITC" pitchFamily="66" charset="0"/>
                <a:sym typeface="Wingdings" pitchFamily="2" charset="2"/>
              </a:rPr>
              <a:t></a:t>
            </a:r>
            <a:r>
              <a:rPr lang="en-US" sz="3600" dirty="0" smtClean="0">
                <a:latin typeface="Bradley Hand ITC" pitchFamily="66" charset="0"/>
                <a:sym typeface="Wingdings" pitchFamily="2" charset="2"/>
              </a:rPr>
              <a:t></a:t>
            </a:r>
            <a:r>
              <a:rPr lang="en-US" sz="3600" dirty="0" smtClean="0">
                <a:solidFill>
                  <a:srgbClr val="92D050"/>
                </a:solidFill>
                <a:latin typeface="Bradley Hand ITC" pitchFamily="66" charset="0"/>
                <a:sym typeface="Wingdings" pitchFamily="2" charset="2"/>
              </a:rPr>
              <a:t></a:t>
            </a:r>
            <a:r>
              <a:rPr lang="en-US" sz="3600" dirty="0" smtClean="0">
                <a:latin typeface="Bradley Hand ITC" pitchFamily="66" charset="0"/>
                <a:sym typeface="Wingdings" pitchFamily="2" charset="2"/>
              </a:rPr>
              <a:t></a:t>
            </a:r>
            <a:r>
              <a:rPr lang="en-US" sz="3600" dirty="0" smtClean="0">
                <a:solidFill>
                  <a:srgbClr val="92D050"/>
                </a:solidFill>
                <a:latin typeface="Bradley Hand ITC" pitchFamily="66" charset="0"/>
                <a:sym typeface="Wingdings" pitchFamily="2" charset="2"/>
              </a:rPr>
              <a:t></a:t>
            </a:r>
            <a:r>
              <a:rPr lang="en-US" sz="3600" dirty="0" smtClean="0">
                <a:latin typeface="Bradley Hand ITC" pitchFamily="66" charset="0"/>
                <a:sym typeface="Wingdings" pitchFamily="2" charset="2"/>
              </a:rPr>
              <a:t></a:t>
            </a:r>
            <a:r>
              <a:rPr lang="en-US" sz="3600" dirty="0" smtClean="0">
                <a:solidFill>
                  <a:srgbClr val="92D050"/>
                </a:solidFill>
                <a:latin typeface="Bradley Hand ITC" pitchFamily="66" charset="0"/>
                <a:sym typeface="Wingdings" pitchFamily="2" charset="2"/>
              </a:rPr>
              <a:t></a:t>
            </a:r>
            <a:r>
              <a:rPr lang="en-US" sz="3600" dirty="0" smtClean="0">
                <a:latin typeface="Bradley Hand ITC" pitchFamily="66" charset="0"/>
                <a:sym typeface="Wingdings" pitchFamily="2" charset="2"/>
              </a:rPr>
              <a:t></a:t>
            </a:r>
            <a:r>
              <a:rPr lang="en-US" sz="3600" dirty="0" smtClean="0">
                <a:solidFill>
                  <a:srgbClr val="92D050"/>
                </a:solidFill>
                <a:latin typeface="Bradley Hand ITC" pitchFamily="66" charset="0"/>
                <a:sym typeface="Wingdings" pitchFamily="2" charset="2"/>
              </a:rPr>
              <a:t></a:t>
            </a:r>
            <a:r>
              <a:rPr lang="en-US" sz="3600" dirty="0" smtClean="0">
                <a:latin typeface="Bradley Hand ITC" pitchFamily="66" charset="0"/>
                <a:sym typeface="Wingdings" pitchFamily="2" charset="2"/>
              </a:rPr>
              <a:t></a:t>
            </a:r>
            <a:r>
              <a:rPr lang="en-US" sz="3600" dirty="0" smtClean="0">
                <a:solidFill>
                  <a:srgbClr val="92D050"/>
                </a:solidFill>
                <a:latin typeface="Bradley Hand ITC" pitchFamily="66" charset="0"/>
                <a:sym typeface="Wingdings" pitchFamily="2" charset="2"/>
              </a:rPr>
              <a:t></a:t>
            </a:r>
            <a:r>
              <a:rPr lang="en-US" sz="3600" dirty="0" smtClean="0">
                <a:latin typeface="Bradley Hand ITC" pitchFamily="66" charset="0"/>
                <a:sym typeface="Wingdings" pitchFamily="2" charset="2"/>
              </a:rPr>
              <a:t></a:t>
            </a:r>
            <a:r>
              <a:rPr lang="en-US" sz="3600" dirty="0" smtClean="0">
                <a:solidFill>
                  <a:srgbClr val="92D050"/>
                </a:solidFill>
                <a:latin typeface="Bradley Hand ITC" pitchFamily="66" charset="0"/>
                <a:sym typeface="Wingdings" pitchFamily="2" charset="2"/>
              </a:rPr>
              <a:t></a:t>
            </a:r>
            <a:r>
              <a:rPr lang="en-US" sz="3600" dirty="0" smtClean="0">
                <a:latin typeface="Bradley Hand ITC" pitchFamily="66" charset="0"/>
                <a:sym typeface="Wingdings" pitchFamily="2" charset="2"/>
              </a:rPr>
              <a:t></a:t>
            </a:r>
            <a:r>
              <a:rPr lang="en-US" sz="3600" dirty="0" smtClean="0">
                <a:solidFill>
                  <a:srgbClr val="92D050"/>
                </a:solidFill>
                <a:latin typeface="Bradley Hand ITC" pitchFamily="66" charset="0"/>
                <a:sym typeface="Wingdings" pitchFamily="2" charset="2"/>
              </a:rPr>
              <a:t></a:t>
            </a:r>
            <a:r>
              <a:rPr lang="en-US" sz="3600" dirty="0" smtClean="0">
                <a:latin typeface="Bradley Hand ITC" pitchFamily="66" charset="0"/>
                <a:sym typeface="Wingdings" pitchFamily="2" charset="2"/>
              </a:rPr>
              <a:t></a:t>
            </a:r>
            <a:r>
              <a:rPr lang="en-US" sz="3600" dirty="0" smtClean="0">
                <a:solidFill>
                  <a:srgbClr val="92D050"/>
                </a:solidFill>
                <a:latin typeface="Bradley Hand ITC" pitchFamily="66" charset="0"/>
                <a:sym typeface="Wingdings" pitchFamily="2" charset="2"/>
              </a:rPr>
              <a:t></a:t>
            </a:r>
            <a:r>
              <a:rPr lang="en-US" sz="3600" dirty="0" smtClean="0">
                <a:latin typeface="Bradley Hand ITC" pitchFamily="66" charset="0"/>
                <a:sym typeface="Wingdings" pitchFamily="2" charset="2"/>
              </a:rPr>
              <a:t></a:t>
            </a:r>
            <a:r>
              <a:rPr lang="en-US" sz="3600" dirty="0" smtClean="0">
                <a:solidFill>
                  <a:srgbClr val="92D050"/>
                </a:solidFill>
                <a:latin typeface="Bradley Hand ITC" pitchFamily="66" charset="0"/>
                <a:sym typeface="Wingdings" pitchFamily="2" charset="2"/>
              </a:rPr>
              <a:t></a:t>
            </a:r>
            <a:r>
              <a:rPr lang="en-US" sz="3600" dirty="0" smtClean="0">
                <a:latin typeface="Bradley Hand ITC" pitchFamily="66" charset="0"/>
                <a:sym typeface="Wingdings" pitchFamily="2" charset="2"/>
              </a:rPr>
              <a:t></a:t>
            </a:r>
            <a:r>
              <a:rPr lang="en-US" sz="3600" dirty="0" smtClean="0">
                <a:solidFill>
                  <a:srgbClr val="92D050"/>
                </a:solidFill>
                <a:latin typeface="Bradley Hand ITC" pitchFamily="66" charset="0"/>
                <a:sym typeface="Wingdings" pitchFamily="2" charset="2"/>
              </a:rPr>
              <a:t></a:t>
            </a:r>
            <a:r>
              <a:rPr lang="en-US" sz="3600" dirty="0" smtClean="0">
                <a:latin typeface="Bradley Hand ITC" pitchFamily="66" charset="0"/>
                <a:sym typeface="Wingdings" pitchFamily="2" charset="2"/>
              </a:rPr>
              <a:t></a:t>
            </a:r>
            <a:r>
              <a:rPr lang="en-US" sz="3600" dirty="0" smtClean="0">
                <a:solidFill>
                  <a:srgbClr val="92D050"/>
                </a:solidFill>
                <a:latin typeface="Bradley Hand ITC" pitchFamily="66" charset="0"/>
                <a:sym typeface="Wingdings" pitchFamily="2" charset="2"/>
              </a:rPr>
              <a:t></a:t>
            </a:r>
            <a:r>
              <a:rPr lang="en-US" sz="3600" dirty="0" smtClean="0">
                <a:latin typeface="Bradley Hand ITC" pitchFamily="66" charset="0"/>
                <a:sym typeface="Wingdings" pitchFamily="2" charset="2"/>
              </a:rPr>
              <a:t></a:t>
            </a:r>
            <a:r>
              <a:rPr lang="en-US" sz="3600" dirty="0" smtClean="0">
                <a:solidFill>
                  <a:srgbClr val="92D050"/>
                </a:solidFill>
                <a:latin typeface="Bradley Hand ITC" pitchFamily="66" charset="0"/>
                <a:sym typeface="Wingdings" pitchFamily="2" charset="2"/>
              </a:rPr>
              <a:t></a:t>
            </a:r>
            <a:r>
              <a:rPr lang="en-US" sz="3600" dirty="0" smtClean="0">
                <a:latin typeface="Bradley Hand ITC" pitchFamily="66" charset="0"/>
                <a:sym typeface="Wingdings" pitchFamily="2" charset="2"/>
              </a:rPr>
              <a:t></a:t>
            </a:r>
            <a:r>
              <a:rPr lang="en-US" sz="3600" dirty="0" smtClean="0">
                <a:solidFill>
                  <a:srgbClr val="92D050"/>
                </a:solidFill>
                <a:latin typeface="Bradley Hand ITC" pitchFamily="66" charset="0"/>
                <a:sym typeface="Wingdings" pitchFamily="2" charset="2"/>
              </a:rPr>
              <a:t></a:t>
            </a:r>
            <a:r>
              <a:rPr lang="en-US" sz="3600" dirty="0" smtClean="0">
                <a:latin typeface="Bradley Hand ITC" pitchFamily="66" charset="0"/>
                <a:sym typeface="Wingdings" pitchFamily="2" charset="2"/>
              </a:rPr>
              <a:t></a:t>
            </a:r>
            <a:r>
              <a:rPr lang="en-US" sz="3600" dirty="0" smtClean="0">
                <a:solidFill>
                  <a:srgbClr val="92D050"/>
                </a:solidFill>
                <a:latin typeface="Bradley Hand ITC" pitchFamily="66" charset="0"/>
                <a:sym typeface="Wingdings" pitchFamily="2" charset="2"/>
              </a:rPr>
              <a:t></a:t>
            </a:r>
            <a:r>
              <a:rPr lang="en-US" sz="3600" dirty="0" smtClean="0">
                <a:latin typeface="Bradley Hand ITC" pitchFamily="66" charset="0"/>
                <a:sym typeface="Wingdings" pitchFamily="2" charset="2"/>
              </a:rPr>
              <a:t></a:t>
            </a:r>
            <a:r>
              <a:rPr lang="en-US" sz="3600" dirty="0" smtClean="0">
                <a:solidFill>
                  <a:srgbClr val="92D050"/>
                </a:solidFill>
                <a:latin typeface="Bradley Hand ITC" pitchFamily="66" charset="0"/>
                <a:sym typeface="Wingdings" pitchFamily="2" charset="2"/>
              </a:rPr>
              <a:t></a:t>
            </a:r>
            <a:r>
              <a:rPr lang="en-US" sz="3600" dirty="0" smtClean="0">
                <a:latin typeface="Bradley Hand ITC" pitchFamily="66" charset="0"/>
                <a:sym typeface="Wingdings" pitchFamily="2" charset="2"/>
              </a:rPr>
              <a:t></a:t>
            </a:r>
            <a:r>
              <a:rPr lang="en-US" sz="3600" dirty="0" smtClean="0">
                <a:solidFill>
                  <a:srgbClr val="92D050"/>
                </a:solidFill>
                <a:latin typeface="Bradley Hand ITC" pitchFamily="66" charset="0"/>
                <a:sym typeface="Wingdings" pitchFamily="2" charset="2"/>
              </a:rPr>
              <a:t></a:t>
            </a:r>
            <a:r>
              <a:rPr lang="en-US" sz="3600" dirty="0" smtClean="0">
                <a:latin typeface="Bradley Hand ITC" pitchFamily="66" charset="0"/>
                <a:sym typeface="Wingdings" pitchFamily="2" charset="2"/>
              </a:rPr>
              <a:t></a:t>
            </a:r>
            <a:r>
              <a:rPr lang="en-US" sz="3600" dirty="0" smtClean="0">
                <a:solidFill>
                  <a:srgbClr val="92D050"/>
                </a:solidFill>
                <a:latin typeface="Bradley Hand ITC" pitchFamily="66" charset="0"/>
                <a:sym typeface="Wingdings" pitchFamily="2" charset="2"/>
              </a:rPr>
              <a:t></a:t>
            </a:r>
            <a:r>
              <a:rPr lang="en-US" sz="3600" dirty="0" smtClean="0">
                <a:latin typeface="Bradley Hand ITC" pitchFamily="66" charset="0"/>
                <a:sym typeface="Wingdings" pitchFamily="2" charset="2"/>
              </a:rPr>
              <a:t></a:t>
            </a:r>
            <a:r>
              <a:rPr lang="en-US" sz="3600" dirty="0" smtClean="0">
                <a:solidFill>
                  <a:srgbClr val="92D050"/>
                </a:solidFill>
                <a:latin typeface="Bradley Hand ITC" pitchFamily="66" charset="0"/>
                <a:sym typeface="Wingdings" pitchFamily="2" charset="2"/>
              </a:rPr>
              <a:t></a:t>
            </a:r>
            <a:r>
              <a:rPr lang="en-US" sz="3600" dirty="0" smtClean="0">
                <a:latin typeface="Bradley Hand ITC" pitchFamily="66" charset="0"/>
                <a:sym typeface="Wingdings" pitchFamily="2" charset="2"/>
              </a:rPr>
              <a:t></a:t>
            </a:r>
            <a:r>
              <a:rPr lang="en-US" sz="3600" dirty="0" smtClean="0">
                <a:solidFill>
                  <a:srgbClr val="92D050"/>
                </a:solidFill>
                <a:latin typeface="Bradley Hand ITC" pitchFamily="66" charset="0"/>
                <a:sym typeface="Wingdings" pitchFamily="2" charset="2"/>
              </a:rPr>
              <a:t></a:t>
            </a:r>
            <a:r>
              <a:rPr lang="en-US" sz="3600" dirty="0" smtClean="0">
                <a:latin typeface="Bradley Hand ITC" pitchFamily="66" charset="0"/>
                <a:sym typeface="Wingdings" pitchFamily="2" charset="2"/>
              </a:rPr>
              <a:t></a:t>
            </a:r>
            <a:r>
              <a:rPr lang="en-US" sz="3600" dirty="0" smtClean="0">
                <a:solidFill>
                  <a:srgbClr val="92D050"/>
                </a:solidFill>
                <a:latin typeface="Bradley Hand ITC" pitchFamily="66" charset="0"/>
                <a:sym typeface="Wingdings" pitchFamily="2" charset="2"/>
              </a:rPr>
              <a:t></a:t>
            </a:r>
            <a:r>
              <a:rPr lang="en-US" sz="3600" dirty="0" smtClean="0">
                <a:latin typeface="Bradley Hand ITC" pitchFamily="66" charset="0"/>
                <a:sym typeface="Wingdings" pitchFamily="2" charset="2"/>
              </a:rPr>
              <a:t></a:t>
            </a:r>
            <a:r>
              <a:rPr lang="en-US" sz="3600" dirty="0" smtClean="0">
                <a:solidFill>
                  <a:srgbClr val="92D050"/>
                </a:solidFill>
                <a:latin typeface="Bradley Hand ITC" pitchFamily="66" charset="0"/>
                <a:sym typeface="Wingdings" pitchFamily="2" charset="2"/>
              </a:rPr>
              <a:t></a:t>
            </a:r>
            <a:r>
              <a:rPr lang="en-US" sz="3600" dirty="0" smtClean="0">
                <a:latin typeface="Bradley Hand ITC" pitchFamily="66" charset="0"/>
                <a:sym typeface="Wingdings" pitchFamily="2" charset="2"/>
              </a:rPr>
              <a:t></a:t>
            </a:r>
            <a:r>
              <a:rPr lang="en-US" sz="3600" dirty="0" smtClean="0">
                <a:solidFill>
                  <a:srgbClr val="92D050"/>
                </a:solidFill>
                <a:latin typeface="Bradley Hand ITC" pitchFamily="66" charset="0"/>
                <a:sym typeface="Wingdings" pitchFamily="2" charset="2"/>
              </a:rPr>
              <a:t></a:t>
            </a:r>
            <a:r>
              <a:rPr lang="en-US" sz="3600" dirty="0" smtClean="0">
                <a:latin typeface="Bradley Hand ITC" pitchFamily="66" charset="0"/>
                <a:sym typeface="Wingdings" pitchFamily="2" charset="2"/>
              </a:rPr>
              <a:t></a:t>
            </a:r>
            <a:r>
              <a:rPr lang="en-US" sz="3600" dirty="0" smtClean="0">
                <a:solidFill>
                  <a:srgbClr val="92D050"/>
                </a:solidFill>
                <a:latin typeface="Bradley Hand ITC" pitchFamily="66" charset="0"/>
                <a:sym typeface="Wingdings" pitchFamily="2" charset="2"/>
              </a:rPr>
              <a:t></a:t>
            </a:r>
            <a:r>
              <a:rPr lang="en-US" sz="3600" dirty="0" smtClean="0">
                <a:latin typeface="Bradley Hand ITC" pitchFamily="66" charset="0"/>
                <a:sym typeface="Wingdings" pitchFamily="2" charset="2"/>
              </a:rPr>
              <a:t></a:t>
            </a:r>
            <a:r>
              <a:rPr lang="en-US" sz="3600" dirty="0" smtClean="0">
                <a:solidFill>
                  <a:srgbClr val="92D050"/>
                </a:solidFill>
                <a:latin typeface="Bradley Hand ITC" pitchFamily="66" charset="0"/>
                <a:sym typeface="Wingdings" pitchFamily="2" charset="2"/>
              </a:rPr>
              <a:t></a:t>
            </a:r>
            <a:r>
              <a:rPr lang="en-US" sz="3600" dirty="0" smtClean="0">
                <a:latin typeface="Bradley Hand ITC" pitchFamily="66" charset="0"/>
                <a:sym typeface="Wingdings" pitchFamily="2" charset="2"/>
              </a:rPr>
              <a:t></a:t>
            </a:r>
            <a:r>
              <a:rPr lang="en-US" sz="3600" dirty="0" smtClean="0">
                <a:solidFill>
                  <a:srgbClr val="92D050"/>
                </a:solidFill>
                <a:latin typeface="Bradley Hand ITC" pitchFamily="66" charset="0"/>
                <a:sym typeface="Wingdings" pitchFamily="2" charset="2"/>
              </a:rPr>
              <a:t></a:t>
            </a:r>
            <a:r>
              <a:rPr lang="en-US" sz="3600" dirty="0" smtClean="0">
                <a:latin typeface="Bradley Hand ITC" pitchFamily="66" charset="0"/>
                <a:sym typeface="Wingdings" pitchFamily="2" charset="2"/>
              </a:rPr>
              <a:t></a:t>
            </a:r>
            <a:r>
              <a:rPr lang="en-US" sz="3600" dirty="0" smtClean="0">
                <a:solidFill>
                  <a:srgbClr val="92D050"/>
                </a:solidFill>
                <a:latin typeface="Bradley Hand ITC" pitchFamily="66" charset="0"/>
                <a:sym typeface="Wingdings" pitchFamily="2" charset="2"/>
              </a:rPr>
              <a:t></a:t>
            </a:r>
            <a:r>
              <a:rPr lang="en-US" sz="3600" dirty="0" smtClean="0">
                <a:latin typeface="Bradley Hand ITC" pitchFamily="66" charset="0"/>
                <a:sym typeface="Wingdings" pitchFamily="2" charset="2"/>
              </a:rPr>
              <a:t></a:t>
            </a:r>
            <a:r>
              <a:rPr lang="en-US" sz="3600" dirty="0" smtClean="0">
                <a:solidFill>
                  <a:srgbClr val="92D050"/>
                </a:solidFill>
                <a:latin typeface="Bradley Hand ITC" pitchFamily="66" charset="0"/>
                <a:sym typeface="Wingdings" pitchFamily="2" charset="2"/>
              </a:rPr>
              <a:t></a:t>
            </a:r>
            <a:r>
              <a:rPr lang="en-US" sz="3600" dirty="0" smtClean="0">
                <a:latin typeface="Bradley Hand ITC" pitchFamily="66" charset="0"/>
                <a:sym typeface="Wingdings" pitchFamily="2" charset="2"/>
              </a:rPr>
              <a:t></a:t>
            </a:r>
            <a:r>
              <a:rPr lang="en-US" sz="3600" dirty="0" smtClean="0">
                <a:solidFill>
                  <a:srgbClr val="92D050"/>
                </a:solidFill>
                <a:latin typeface="Bradley Hand ITC" pitchFamily="66" charset="0"/>
                <a:sym typeface="Wingdings" pitchFamily="2" charset="2"/>
              </a:rPr>
              <a:t></a:t>
            </a:r>
            <a:r>
              <a:rPr lang="en-US" sz="3600" dirty="0" smtClean="0">
                <a:latin typeface="Bradley Hand ITC" pitchFamily="66" charset="0"/>
                <a:sym typeface="Wingdings" pitchFamily="2" charset="2"/>
              </a:rPr>
              <a:t></a:t>
            </a:r>
            <a:r>
              <a:rPr lang="en-US" sz="3600" dirty="0" smtClean="0">
                <a:solidFill>
                  <a:srgbClr val="92D050"/>
                </a:solidFill>
                <a:latin typeface="Bradley Hand ITC" pitchFamily="66" charset="0"/>
                <a:sym typeface="Wingdings" pitchFamily="2" charset="2"/>
              </a:rPr>
              <a:t></a:t>
            </a:r>
            <a:r>
              <a:rPr lang="en-US" sz="3600" dirty="0" smtClean="0">
                <a:latin typeface="Bradley Hand ITC" pitchFamily="66" charset="0"/>
                <a:sym typeface="Wingdings" pitchFamily="2" charset="2"/>
              </a:rPr>
              <a:t></a:t>
            </a:r>
            <a:r>
              <a:rPr lang="en-US" sz="3600" dirty="0" smtClean="0">
                <a:solidFill>
                  <a:srgbClr val="92D050"/>
                </a:solidFill>
                <a:latin typeface="Bradley Hand ITC" pitchFamily="66" charset="0"/>
                <a:sym typeface="Wingdings" pitchFamily="2" charset="2"/>
              </a:rPr>
              <a:t></a:t>
            </a:r>
            <a:r>
              <a:rPr lang="en-US" sz="3600" dirty="0" smtClean="0">
                <a:latin typeface="Bradley Hand ITC" pitchFamily="66" charset="0"/>
                <a:sym typeface="Wingdings" pitchFamily="2" charset="2"/>
              </a:rPr>
              <a:t></a:t>
            </a:r>
            <a:r>
              <a:rPr lang="en-US" sz="3600" dirty="0" smtClean="0">
                <a:solidFill>
                  <a:srgbClr val="92D050"/>
                </a:solidFill>
                <a:latin typeface="Bradley Hand ITC" pitchFamily="66" charset="0"/>
                <a:sym typeface="Wingdings" pitchFamily="2" charset="2"/>
              </a:rPr>
              <a:t></a:t>
            </a:r>
            <a:r>
              <a:rPr lang="en-US" sz="3600" dirty="0" smtClean="0">
                <a:latin typeface="Bradley Hand ITC" pitchFamily="66" charset="0"/>
                <a:sym typeface="Wingdings" pitchFamily="2" charset="2"/>
              </a:rPr>
              <a:t></a:t>
            </a:r>
            <a:r>
              <a:rPr lang="en-US" sz="3600" dirty="0" smtClean="0">
                <a:solidFill>
                  <a:srgbClr val="92D050"/>
                </a:solidFill>
                <a:latin typeface="Bradley Hand ITC" pitchFamily="66" charset="0"/>
                <a:sym typeface="Wingdings" pitchFamily="2" charset="2"/>
              </a:rPr>
              <a:t></a:t>
            </a:r>
            <a:r>
              <a:rPr lang="en-US" sz="3600" dirty="0" smtClean="0">
                <a:latin typeface="Bradley Hand ITC" pitchFamily="66" charset="0"/>
                <a:sym typeface="Wingdings" pitchFamily="2" charset="2"/>
              </a:rPr>
              <a:t></a:t>
            </a:r>
            <a:r>
              <a:rPr lang="en-US" sz="3600" dirty="0" smtClean="0">
                <a:solidFill>
                  <a:srgbClr val="92D050"/>
                </a:solidFill>
                <a:latin typeface="Bradley Hand ITC" pitchFamily="66" charset="0"/>
                <a:sym typeface="Wingdings" pitchFamily="2" charset="2"/>
              </a:rPr>
              <a:t></a:t>
            </a:r>
            <a:r>
              <a:rPr lang="en-US" sz="3600" dirty="0" smtClean="0">
                <a:latin typeface="Bradley Hand ITC" pitchFamily="66" charset="0"/>
                <a:sym typeface="Wingdings" pitchFamily="2" charset="2"/>
              </a:rPr>
              <a:t></a:t>
            </a:r>
            <a:r>
              <a:rPr lang="en-US" sz="3600" dirty="0" smtClean="0">
                <a:solidFill>
                  <a:srgbClr val="92D050"/>
                </a:solidFill>
                <a:latin typeface="Bradley Hand ITC" pitchFamily="66" charset="0"/>
                <a:sym typeface="Wingdings" pitchFamily="2" charset="2"/>
              </a:rPr>
              <a:t></a:t>
            </a:r>
            <a:r>
              <a:rPr lang="en-US" sz="3600" dirty="0" smtClean="0">
                <a:latin typeface="Bradley Hand ITC" pitchFamily="66" charset="0"/>
                <a:sym typeface="Wingdings" pitchFamily="2" charset="2"/>
              </a:rPr>
              <a:t></a:t>
            </a:r>
            <a:r>
              <a:rPr lang="en-US" sz="3600" dirty="0" smtClean="0">
                <a:solidFill>
                  <a:srgbClr val="92D050"/>
                </a:solidFill>
                <a:latin typeface="Bradley Hand ITC" pitchFamily="66" charset="0"/>
                <a:sym typeface="Wingdings" pitchFamily="2" charset="2"/>
              </a:rPr>
              <a:t></a:t>
            </a:r>
            <a:r>
              <a:rPr lang="en-US" sz="3600" dirty="0" smtClean="0">
                <a:latin typeface="Bradley Hand ITC" pitchFamily="66" charset="0"/>
                <a:sym typeface="Wingdings" pitchFamily="2" charset="2"/>
              </a:rPr>
              <a:t></a:t>
            </a:r>
            <a:r>
              <a:rPr lang="en-US" sz="3600" dirty="0" smtClean="0">
                <a:solidFill>
                  <a:srgbClr val="92D050"/>
                </a:solidFill>
                <a:latin typeface="Bradley Hand ITC" pitchFamily="66" charset="0"/>
                <a:sym typeface="Wingdings" pitchFamily="2" charset="2"/>
              </a:rPr>
              <a:t></a:t>
            </a:r>
            <a:r>
              <a:rPr lang="en-US" sz="3600" dirty="0" smtClean="0">
                <a:latin typeface="Bradley Hand ITC" pitchFamily="66" charset="0"/>
                <a:sym typeface="Wingdings" pitchFamily="2" charset="2"/>
              </a:rPr>
              <a:t></a:t>
            </a:r>
            <a:r>
              <a:rPr lang="en-US" sz="3600" dirty="0" smtClean="0">
                <a:solidFill>
                  <a:srgbClr val="92D050"/>
                </a:solidFill>
                <a:latin typeface="Bradley Hand ITC" pitchFamily="66" charset="0"/>
                <a:sym typeface="Wingdings" pitchFamily="2" charset="2"/>
              </a:rPr>
              <a:t></a:t>
            </a:r>
            <a:r>
              <a:rPr lang="en-US" sz="3600" dirty="0" smtClean="0">
                <a:latin typeface="Bradley Hand ITC" pitchFamily="66" charset="0"/>
                <a:sym typeface="Wingdings" pitchFamily="2" charset="2"/>
              </a:rPr>
              <a:t></a:t>
            </a:r>
            <a:r>
              <a:rPr lang="en-US" sz="3600" dirty="0" smtClean="0">
                <a:solidFill>
                  <a:srgbClr val="92D050"/>
                </a:solidFill>
                <a:latin typeface="Bradley Hand ITC" pitchFamily="66" charset="0"/>
                <a:sym typeface="Wingdings" pitchFamily="2" charset="2"/>
              </a:rPr>
              <a:t></a:t>
            </a:r>
            <a:r>
              <a:rPr lang="en-US" sz="3600" dirty="0" smtClean="0">
                <a:latin typeface="Bradley Hand ITC" pitchFamily="66" charset="0"/>
                <a:sym typeface="Wingdings" pitchFamily="2" charset="2"/>
              </a:rPr>
              <a:t></a:t>
            </a:r>
            <a:r>
              <a:rPr lang="en-US" sz="3600" dirty="0" smtClean="0">
                <a:solidFill>
                  <a:srgbClr val="92D050"/>
                </a:solidFill>
                <a:latin typeface="Bradley Hand ITC" pitchFamily="66" charset="0"/>
                <a:sym typeface="Wingdings" pitchFamily="2" charset="2"/>
              </a:rPr>
              <a:t></a:t>
            </a:r>
            <a:r>
              <a:rPr lang="en-US" sz="3600" dirty="0" smtClean="0">
                <a:latin typeface="Bradley Hand ITC" pitchFamily="66" charset="0"/>
                <a:sym typeface="Wingdings" pitchFamily="2" charset="2"/>
              </a:rPr>
              <a:t></a:t>
            </a:r>
            <a:r>
              <a:rPr lang="en-US" sz="3600" dirty="0" smtClean="0">
                <a:solidFill>
                  <a:srgbClr val="92D050"/>
                </a:solidFill>
                <a:latin typeface="Bradley Hand ITC" pitchFamily="66" charset="0"/>
                <a:sym typeface="Wingdings" pitchFamily="2" charset="2"/>
              </a:rPr>
              <a:t></a:t>
            </a:r>
            <a:r>
              <a:rPr lang="en-US" sz="3600" dirty="0" smtClean="0">
                <a:latin typeface="Bradley Hand ITC" pitchFamily="66" charset="0"/>
                <a:sym typeface="Wingdings" pitchFamily="2" charset="2"/>
              </a:rPr>
              <a:t></a:t>
            </a:r>
            <a:r>
              <a:rPr lang="en-US" sz="3600" dirty="0" smtClean="0">
                <a:solidFill>
                  <a:srgbClr val="92D050"/>
                </a:solidFill>
                <a:latin typeface="Bradley Hand ITC" pitchFamily="66" charset="0"/>
                <a:sym typeface="Wingdings" pitchFamily="2" charset="2"/>
              </a:rPr>
              <a:t></a:t>
            </a:r>
            <a:r>
              <a:rPr lang="en-US" sz="3600" dirty="0" smtClean="0">
                <a:latin typeface="Bradley Hand ITC" pitchFamily="66" charset="0"/>
                <a:sym typeface="Wingdings" pitchFamily="2" charset="2"/>
              </a:rPr>
              <a:t></a:t>
            </a:r>
            <a:r>
              <a:rPr lang="en-US" sz="3600" dirty="0" smtClean="0">
                <a:solidFill>
                  <a:srgbClr val="92D050"/>
                </a:solidFill>
                <a:latin typeface="Bradley Hand ITC" pitchFamily="66" charset="0"/>
                <a:sym typeface="Wingdings" pitchFamily="2" charset="2"/>
              </a:rPr>
              <a:t></a:t>
            </a:r>
            <a:r>
              <a:rPr lang="en-US" sz="3600" dirty="0" smtClean="0">
                <a:latin typeface="Bradley Hand ITC" pitchFamily="66" charset="0"/>
                <a:sym typeface="Wingdings" pitchFamily="2" charset="2"/>
              </a:rPr>
              <a:t></a:t>
            </a:r>
            <a:r>
              <a:rPr lang="en-US" sz="3600" dirty="0" smtClean="0">
                <a:solidFill>
                  <a:srgbClr val="92D050"/>
                </a:solidFill>
                <a:latin typeface="Bradley Hand ITC" pitchFamily="66" charset="0"/>
                <a:sym typeface="Wingdings" pitchFamily="2" charset="2"/>
              </a:rPr>
              <a:t></a:t>
            </a:r>
            <a:r>
              <a:rPr lang="en-US" sz="3600" dirty="0" smtClean="0">
                <a:latin typeface="Bradley Hand ITC" pitchFamily="66" charset="0"/>
                <a:sym typeface="Wingdings" pitchFamily="2" charset="2"/>
              </a:rPr>
              <a:t></a:t>
            </a:r>
            <a:r>
              <a:rPr lang="en-US" sz="3600" dirty="0" smtClean="0">
                <a:solidFill>
                  <a:srgbClr val="92D050"/>
                </a:solidFill>
                <a:latin typeface="Bradley Hand ITC" pitchFamily="66" charset="0"/>
                <a:sym typeface="Wingdings" pitchFamily="2" charset="2"/>
              </a:rPr>
              <a:t></a:t>
            </a:r>
            <a:r>
              <a:rPr lang="en-US" sz="3600" dirty="0" smtClean="0">
                <a:latin typeface="Bradley Hand ITC" pitchFamily="66" charset="0"/>
                <a:sym typeface="Wingdings" pitchFamily="2" charset="2"/>
              </a:rPr>
              <a:t></a:t>
            </a:r>
            <a:r>
              <a:rPr lang="en-US" sz="3600" dirty="0" smtClean="0">
                <a:solidFill>
                  <a:srgbClr val="92D050"/>
                </a:solidFill>
                <a:latin typeface="Bradley Hand ITC" pitchFamily="66" charset="0"/>
                <a:sym typeface="Wingdings" pitchFamily="2" charset="2"/>
              </a:rPr>
              <a:t></a:t>
            </a:r>
            <a:r>
              <a:rPr lang="en-US" sz="3600" dirty="0" smtClean="0">
                <a:latin typeface="Bradley Hand ITC" pitchFamily="66" charset="0"/>
                <a:sym typeface="Wingdings" pitchFamily="2" charset="2"/>
              </a:rPr>
              <a:t></a:t>
            </a:r>
            <a:r>
              <a:rPr lang="en-US" sz="3600" dirty="0" smtClean="0">
                <a:solidFill>
                  <a:srgbClr val="92D050"/>
                </a:solidFill>
                <a:latin typeface="Bradley Hand ITC" pitchFamily="66" charset="0"/>
                <a:sym typeface="Wingdings" pitchFamily="2" charset="2"/>
              </a:rPr>
              <a:t></a:t>
            </a:r>
            <a:r>
              <a:rPr lang="en-US" sz="3600" dirty="0" smtClean="0">
                <a:latin typeface="Bradley Hand ITC" pitchFamily="66" charset="0"/>
                <a:sym typeface="Wingdings" pitchFamily="2" charset="2"/>
              </a:rPr>
              <a:t></a:t>
            </a:r>
            <a:r>
              <a:rPr lang="en-US" sz="3600" dirty="0" smtClean="0">
                <a:solidFill>
                  <a:srgbClr val="92D050"/>
                </a:solidFill>
                <a:latin typeface="Bradley Hand ITC" pitchFamily="66" charset="0"/>
                <a:sym typeface="Wingdings" pitchFamily="2" charset="2"/>
              </a:rPr>
              <a:t></a:t>
            </a:r>
            <a:r>
              <a:rPr lang="en-US" sz="3600" dirty="0" smtClean="0">
                <a:latin typeface="Bradley Hand ITC" pitchFamily="66" charset="0"/>
                <a:sym typeface="Wingdings" pitchFamily="2" charset="2"/>
              </a:rPr>
              <a:t></a:t>
            </a:r>
            <a:r>
              <a:rPr lang="en-US" sz="3600" dirty="0" smtClean="0">
                <a:solidFill>
                  <a:srgbClr val="92D050"/>
                </a:solidFill>
                <a:latin typeface="Bradley Hand ITC" pitchFamily="66" charset="0"/>
                <a:sym typeface="Wingdings" pitchFamily="2" charset="2"/>
              </a:rPr>
              <a:t></a:t>
            </a:r>
            <a:r>
              <a:rPr lang="en-US" sz="3600" dirty="0" smtClean="0">
                <a:latin typeface="Bradley Hand ITC" pitchFamily="66" charset="0"/>
                <a:sym typeface="Wingdings" pitchFamily="2" charset="2"/>
              </a:rPr>
              <a:t></a:t>
            </a:r>
            <a:r>
              <a:rPr lang="en-US" sz="3600" dirty="0" smtClean="0">
                <a:solidFill>
                  <a:srgbClr val="92D050"/>
                </a:solidFill>
                <a:latin typeface="Bradley Hand ITC" pitchFamily="66" charset="0"/>
                <a:sym typeface="Wingdings" pitchFamily="2" charset="2"/>
              </a:rPr>
              <a:t></a:t>
            </a:r>
            <a:r>
              <a:rPr lang="en-US" sz="3600" dirty="0" smtClean="0">
                <a:latin typeface="Bradley Hand ITC" pitchFamily="66" charset="0"/>
                <a:sym typeface="Wingdings" pitchFamily="2" charset="2"/>
              </a:rPr>
              <a:t></a:t>
            </a:r>
            <a:r>
              <a:rPr lang="en-US" sz="3600" dirty="0" smtClean="0">
                <a:solidFill>
                  <a:srgbClr val="92D050"/>
                </a:solidFill>
                <a:latin typeface="Bradley Hand ITC" pitchFamily="66" charset="0"/>
                <a:sym typeface="Wingdings" pitchFamily="2" charset="2"/>
              </a:rPr>
              <a:t></a:t>
            </a:r>
            <a:r>
              <a:rPr lang="en-US" sz="3600" dirty="0" smtClean="0">
                <a:latin typeface="Bradley Hand ITC" pitchFamily="66" charset="0"/>
                <a:sym typeface="Wingdings" pitchFamily="2" charset="2"/>
              </a:rPr>
              <a:t></a:t>
            </a:r>
            <a:r>
              <a:rPr lang="en-US" sz="3600" dirty="0" smtClean="0">
                <a:solidFill>
                  <a:srgbClr val="92D050"/>
                </a:solidFill>
                <a:latin typeface="Bradley Hand ITC" pitchFamily="66" charset="0"/>
                <a:sym typeface="Wingdings" pitchFamily="2" charset="2"/>
              </a:rPr>
              <a:t></a:t>
            </a:r>
            <a:r>
              <a:rPr lang="en-US" sz="3600" dirty="0" smtClean="0">
                <a:latin typeface="Bradley Hand ITC" pitchFamily="66" charset="0"/>
                <a:sym typeface="Wingdings" pitchFamily="2" charset="2"/>
              </a:rPr>
              <a:t></a:t>
            </a:r>
            <a:r>
              <a:rPr lang="en-US" sz="3600" dirty="0" smtClean="0">
                <a:solidFill>
                  <a:srgbClr val="92D050"/>
                </a:solidFill>
                <a:latin typeface="Bradley Hand ITC" pitchFamily="66" charset="0"/>
                <a:sym typeface="Wingdings" pitchFamily="2" charset="2"/>
              </a:rPr>
              <a:t></a:t>
            </a:r>
            <a:r>
              <a:rPr lang="en-US" sz="3600" dirty="0" smtClean="0">
                <a:latin typeface="Bradley Hand ITC" pitchFamily="66" charset="0"/>
                <a:sym typeface="Wingdings" pitchFamily="2" charset="2"/>
              </a:rPr>
              <a:t></a:t>
            </a:r>
            <a:r>
              <a:rPr lang="en-US" sz="3600" dirty="0" smtClean="0">
                <a:solidFill>
                  <a:srgbClr val="92D050"/>
                </a:solidFill>
                <a:latin typeface="Bradley Hand ITC" pitchFamily="66" charset="0"/>
                <a:sym typeface="Wingdings" pitchFamily="2" charset="2"/>
              </a:rPr>
              <a:t></a:t>
            </a:r>
            <a:r>
              <a:rPr lang="en-US" sz="3600" dirty="0" smtClean="0">
                <a:latin typeface="Bradley Hand ITC" pitchFamily="66" charset="0"/>
                <a:sym typeface="Wingdings" pitchFamily="2" charset="2"/>
              </a:rPr>
              <a:t></a:t>
            </a:r>
            <a:r>
              <a:rPr lang="en-US" sz="3600" dirty="0" smtClean="0">
                <a:solidFill>
                  <a:srgbClr val="92D050"/>
                </a:solidFill>
                <a:latin typeface="Bradley Hand ITC" pitchFamily="66" charset="0"/>
                <a:sym typeface="Wingdings" pitchFamily="2" charset="2"/>
              </a:rPr>
              <a:t></a:t>
            </a:r>
            <a:r>
              <a:rPr lang="en-US" sz="3600" dirty="0" smtClean="0">
                <a:latin typeface="Bradley Hand ITC" pitchFamily="66" charset="0"/>
                <a:sym typeface="Wingdings" pitchFamily="2" charset="2"/>
              </a:rPr>
              <a:t></a:t>
            </a:r>
            <a:r>
              <a:rPr lang="en-US" sz="3600" dirty="0" smtClean="0">
                <a:solidFill>
                  <a:srgbClr val="92D050"/>
                </a:solidFill>
                <a:latin typeface="Bradley Hand ITC" pitchFamily="66" charset="0"/>
                <a:sym typeface="Wingdings" pitchFamily="2" charset="2"/>
              </a:rPr>
              <a:t></a:t>
            </a:r>
            <a:r>
              <a:rPr lang="en-US" sz="3600" dirty="0" smtClean="0">
                <a:latin typeface="Bradley Hand ITC" pitchFamily="66" charset="0"/>
                <a:sym typeface="Wingdings" pitchFamily="2" charset="2"/>
              </a:rPr>
              <a:t></a:t>
            </a:r>
            <a:r>
              <a:rPr lang="en-US" sz="3600" dirty="0" smtClean="0">
                <a:solidFill>
                  <a:srgbClr val="92D050"/>
                </a:solidFill>
                <a:latin typeface="Bradley Hand ITC" pitchFamily="66" charset="0"/>
                <a:sym typeface="Wingdings" pitchFamily="2" charset="2"/>
              </a:rPr>
              <a:t></a:t>
            </a:r>
            <a:r>
              <a:rPr lang="en-US" sz="3600" dirty="0" smtClean="0">
                <a:latin typeface="Bradley Hand ITC" pitchFamily="66" charset="0"/>
                <a:sym typeface="Wingdings" pitchFamily="2" charset="2"/>
              </a:rPr>
              <a:t></a:t>
            </a:r>
            <a:r>
              <a:rPr lang="en-US" sz="3600" dirty="0" smtClean="0">
                <a:solidFill>
                  <a:srgbClr val="92D050"/>
                </a:solidFill>
                <a:latin typeface="Bradley Hand ITC" pitchFamily="66" charset="0"/>
                <a:sym typeface="Wingdings" pitchFamily="2" charset="2"/>
              </a:rPr>
              <a:t></a:t>
            </a:r>
            <a:r>
              <a:rPr lang="en-US" sz="3600" dirty="0" smtClean="0">
                <a:latin typeface="Bradley Hand ITC" pitchFamily="66" charset="0"/>
                <a:sym typeface="Wingdings" pitchFamily="2" charset="2"/>
              </a:rPr>
              <a:t></a:t>
            </a:r>
            <a:r>
              <a:rPr lang="en-US" sz="3600" dirty="0" smtClean="0">
                <a:solidFill>
                  <a:srgbClr val="92D050"/>
                </a:solidFill>
                <a:latin typeface="Bradley Hand ITC" pitchFamily="66" charset="0"/>
                <a:sym typeface="Wingdings" pitchFamily="2" charset="2"/>
              </a:rPr>
              <a:t></a:t>
            </a:r>
            <a:r>
              <a:rPr lang="en-US" sz="3600" dirty="0" smtClean="0">
                <a:latin typeface="Bradley Hand ITC" pitchFamily="66" charset="0"/>
                <a:sym typeface="Wingdings" pitchFamily="2" charset="2"/>
              </a:rPr>
              <a:t></a:t>
            </a:r>
            <a:r>
              <a:rPr lang="en-US" sz="3600" dirty="0" smtClean="0">
                <a:solidFill>
                  <a:srgbClr val="92D050"/>
                </a:solidFill>
                <a:latin typeface="Bradley Hand ITC" pitchFamily="66" charset="0"/>
                <a:sym typeface="Wingdings" pitchFamily="2" charset="2"/>
              </a:rPr>
              <a:t></a:t>
            </a:r>
            <a:r>
              <a:rPr lang="en-US" sz="3600" dirty="0" smtClean="0">
                <a:latin typeface="Bradley Hand ITC" pitchFamily="66" charset="0"/>
                <a:sym typeface="Wingdings" pitchFamily="2" charset="2"/>
              </a:rPr>
              <a:t></a:t>
            </a:r>
            <a:r>
              <a:rPr lang="en-US" sz="3600" dirty="0" smtClean="0">
                <a:solidFill>
                  <a:srgbClr val="92D050"/>
                </a:solidFill>
                <a:latin typeface="Bradley Hand ITC" pitchFamily="66" charset="0"/>
                <a:sym typeface="Wingdings" pitchFamily="2" charset="2"/>
              </a:rPr>
              <a:t></a:t>
            </a:r>
            <a:r>
              <a:rPr lang="en-US" sz="3600" dirty="0" smtClean="0">
                <a:latin typeface="Bradley Hand ITC" pitchFamily="66" charset="0"/>
                <a:sym typeface="Wingdings" pitchFamily="2" charset="2"/>
              </a:rPr>
              <a:t></a:t>
            </a:r>
            <a:r>
              <a:rPr lang="en-US" sz="3600" dirty="0" smtClean="0">
                <a:solidFill>
                  <a:srgbClr val="92D050"/>
                </a:solidFill>
                <a:latin typeface="Bradley Hand ITC" pitchFamily="66" charset="0"/>
                <a:sym typeface="Wingdings" pitchFamily="2" charset="2"/>
              </a:rPr>
              <a:t></a:t>
            </a:r>
            <a:r>
              <a:rPr lang="en-US" sz="3600" dirty="0" smtClean="0">
                <a:latin typeface="Bradley Hand ITC" pitchFamily="66" charset="0"/>
                <a:sym typeface="Wingdings" pitchFamily="2" charset="2"/>
              </a:rPr>
              <a:t></a:t>
            </a:r>
            <a:r>
              <a:rPr lang="en-US" sz="3600" dirty="0" smtClean="0">
                <a:solidFill>
                  <a:srgbClr val="92D050"/>
                </a:solidFill>
                <a:latin typeface="Bradley Hand ITC" pitchFamily="66" charset="0"/>
                <a:sym typeface="Wingdings" pitchFamily="2" charset="2"/>
              </a:rPr>
              <a:t></a:t>
            </a:r>
            <a:r>
              <a:rPr lang="en-US" sz="3600" dirty="0" smtClean="0">
                <a:latin typeface="Bradley Hand ITC" pitchFamily="66" charset="0"/>
                <a:sym typeface="Wingdings" pitchFamily="2" charset="2"/>
              </a:rPr>
              <a:t></a:t>
            </a:r>
            <a:endParaRPr lang="en-US" sz="3600" dirty="0" smtClean="0">
              <a:latin typeface="Bradley Hand ITC" pitchFamily="66" charset="0"/>
              <a:sym typeface="Wingdings" pitchFamily="2" charset="2"/>
            </a:endParaRPr>
          </a:p>
          <a:p>
            <a:pPr algn="ctr"/>
            <a:r>
              <a:rPr lang="en-US" sz="3600" dirty="0" smtClean="0">
                <a:solidFill>
                  <a:srgbClr val="FFC000"/>
                </a:solidFill>
                <a:latin typeface="Bradley Hand ITC" pitchFamily="66" charset="0"/>
                <a:sym typeface="Wingdings" pitchFamily="2" charset="2"/>
              </a:rPr>
              <a:t>F</a:t>
            </a:r>
            <a:r>
              <a:rPr lang="en-US" sz="3600" dirty="0" smtClean="0">
                <a:latin typeface="Bradley Hand ITC" pitchFamily="66" charset="0"/>
                <a:sym typeface="Wingdings" pitchFamily="2" charset="2"/>
              </a:rPr>
              <a:t>i</a:t>
            </a:r>
            <a:r>
              <a:rPr lang="en-US" sz="3600" dirty="0" smtClean="0">
                <a:solidFill>
                  <a:srgbClr val="FFC000"/>
                </a:solidFill>
                <a:latin typeface="Bradley Hand ITC" pitchFamily="66" charset="0"/>
                <a:sym typeface="Wingdings" pitchFamily="2" charset="2"/>
              </a:rPr>
              <a:t>n</a:t>
            </a:r>
            <a:r>
              <a:rPr lang="en-US" sz="3600" dirty="0" smtClean="0">
                <a:latin typeface="Bradley Hand ITC" pitchFamily="66" charset="0"/>
                <a:sym typeface="Wingdings" pitchFamily="2" charset="2"/>
              </a:rPr>
              <a:t>d </a:t>
            </a:r>
            <a:r>
              <a:rPr lang="en-US" sz="3600" dirty="0" smtClean="0">
                <a:solidFill>
                  <a:srgbClr val="FFC000"/>
                </a:solidFill>
                <a:latin typeface="Bradley Hand ITC" pitchFamily="66" charset="0"/>
                <a:sym typeface="Wingdings" pitchFamily="2" charset="2"/>
              </a:rPr>
              <a:t>t</a:t>
            </a:r>
            <a:r>
              <a:rPr lang="en-US" sz="3600" dirty="0" smtClean="0">
                <a:latin typeface="Bradley Hand ITC" pitchFamily="66" charset="0"/>
                <a:sym typeface="Wingdings" pitchFamily="2" charset="2"/>
              </a:rPr>
              <a:t>h</a:t>
            </a:r>
            <a:r>
              <a:rPr lang="en-US" sz="3600" dirty="0" smtClean="0">
                <a:solidFill>
                  <a:srgbClr val="FFC000"/>
                </a:solidFill>
                <a:latin typeface="Bradley Hand ITC" pitchFamily="66" charset="0"/>
                <a:sym typeface="Wingdings" pitchFamily="2" charset="2"/>
              </a:rPr>
              <a:t>e</a:t>
            </a:r>
            <a:r>
              <a:rPr lang="en-US" sz="3600" dirty="0" smtClean="0">
                <a:latin typeface="Bradley Hand ITC" pitchFamily="66" charset="0"/>
                <a:sym typeface="Wingdings" pitchFamily="2" charset="2"/>
              </a:rPr>
              <a:t> s</a:t>
            </a:r>
            <a:r>
              <a:rPr lang="en-US" sz="3600" dirty="0" smtClean="0">
                <a:solidFill>
                  <a:srgbClr val="FFC000"/>
                </a:solidFill>
                <a:latin typeface="Bradley Hand ITC" pitchFamily="66" charset="0"/>
                <a:sym typeface="Wingdings" pitchFamily="2" charset="2"/>
              </a:rPr>
              <a:t>a</a:t>
            </a:r>
            <a:r>
              <a:rPr lang="en-US" sz="3600" dirty="0" smtClean="0">
                <a:latin typeface="Bradley Hand ITC" pitchFamily="66" charset="0"/>
                <a:sym typeface="Wingdings" pitchFamily="2" charset="2"/>
              </a:rPr>
              <a:t>d </a:t>
            </a:r>
            <a:r>
              <a:rPr lang="en-US" sz="3600" dirty="0" smtClean="0">
                <a:solidFill>
                  <a:srgbClr val="FFC000"/>
                </a:solidFill>
                <a:latin typeface="Bradley Hand ITC" pitchFamily="66" charset="0"/>
                <a:sym typeface="Wingdings" pitchFamily="2" charset="2"/>
              </a:rPr>
              <a:t>f</a:t>
            </a:r>
            <a:r>
              <a:rPr lang="en-US" sz="3600" dirty="0" smtClean="0">
                <a:latin typeface="Bradley Hand ITC" pitchFamily="66" charset="0"/>
                <a:sym typeface="Wingdings" pitchFamily="2" charset="2"/>
              </a:rPr>
              <a:t>a</a:t>
            </a:r>
            <a:r>
              <a:rPr lang="en-US" sz="3600" dirty="0" smtClean="0">
                <a:solidFill>
                  <a:srgbClr val="FFC000"/>
                </a:solidFill>
                <a:latin typeface="Bradley Hand ITC" pitchFamily="66" charset="0"/>
                <a:sym typeface="Wingdings" pitchFamily="2" charset="2"/>
              </a:rPr>
              <a:t>c</a:t>
            </a:r>
            <a:r>
              <a:rPr lang="en-US" sz="3600" dirty="0" smtClean="0">
                <a:latin typeface="Bradley Hand ITC" pitchFamily="66" charset="0"/>
                <a:sym typeface="Wingdings" pitchFamily="2" charset="2"/>
              </a:rPr>
              <a:t>e</a:t>
            </a:r>
            <a:r>
              <a:rPr lang="en-US" sz="3600" dirty="0" smtClean="0">
                <a:solidFill>
                  <a:srgbClr val="FFC000"/>
                </a:solidFill>
                <a:latin typeface="Bradley Hand ITC" pitchFamily="66" charset="0"/>
                <a:sym typeface="Wingdings" pitchFamily="2" charset="2"/>
              </a:rPr>
              <a:t>!</a:t>
            </a:r>
            <a:endParaRPr lang="en-US" sz="3600" dirty="0" smtClean="0">
              <a:solidFill>
                <a:srgbClr val="FFC000"/>
              </a:solidFill>
              <a:latin typeface="Bradley Hand ITC" pitchFamily="66" charset="0"/>
            </a:endParaRPr>
          </a:p>
        </p:txBody>
      </p:sp>
    </p:spTree>
    <p:extLst>
      <p:ext uri="{BB962C8B-B14F-4D97-AF65-F5344CB8AC3E}">
        <p14:creationId xmlns:p14="http://schemas.microsoft.com/office/powerpoint/2010/main" xmlns="" val="3009734863"/>
      </p:ext>
    </p:extLst>
  </p:cSld>
  <p:clrMapOvr>
    <a:masterClrMapping/>
  </p:clrMapOvr>
  <p:transition spd="slow">
    <p:diamond/>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Angles">
  <a:themeElements>
    <a:clrScheme name="Custom 2">
      <a:dk1>
        <a:sysClr val="windowText" lastClr="000000"/>
      </a:dk1>
      <a:lt1>
        <a:sysClr val="window" lastClr="FFFFFF"/>
      </a:lt1>
      <a:dk2>
        <a:srgbClr val="3B3B3B"/>
      </a:dk2>
      <a:lt2>
        <a:srgbClr val="D4D2D0"/>
      </a:lt2>
      <a:accent1>
        <a:srgbClr val="00B0F0"/>
      </a:accent1>
      <a:accent2>
        <a:srgbClr val="CCAF0A"/>
      </a:accent2>
      <a:accent3>
        <a:srgbClr val="0084B4"/>
      </a:accent3>
      <a:accent4>
        <a:srgbClr val="92D050"/>
      </a:accent4>
      <a:accent5>
        <a:srgbClr val="A116E0"/>
      </a:accent5>
      <a:accent6>
        <a:srgbClr val="7E848D"/>
      </a:accent6>
      <a:hlink>
        <a:srgbClr val="00C8C3"/>
      </a:hlink>
      <a:folHlink>
        <a:srgbClr val="F6DE55"/>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Angles</Template>
  <TotalTime>3104</TotalTime>
  <Words>206</Words>
  <Application>Microsoft Office PowerPoint</Application>
  <PresentationFormat>On-screen Show (4:3)</PresentationFormat>
  <Paragraphs>21</Paragraphs>
  <Slides>6</Slides>
  <Notes>0</Notes>
  <HiddenSlides>0</HiddenSlides>
  <MMClips>2</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Angles</vt:lpstr>
      <vt:lpstr>Create Your Own Animal</vt:lpstr>
      <vt:lpstr>The Tropical Rainforest</vt:lpstr>
      <vt:lpstr>The tapirbara</vt:lpstr>
      <vt:lpstr>Evidence</vt:lpstr>
      <vt:lpstr>Citations</vt:lpstr>
      <vt:lpstr>      applause!!! </vt:lpstr>
    </vt:vector>
  </TitlesOfParts>
  <Company>University of Memphis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Create Your Own Animal</dc:title>
  <dc:creator>Logan</dc:creator>
  <cp:lastModifiedBy>Shelly Burr</cp:lastModifiedBy>
  <cp:revision>33</cp:revision>
  <dcterms:created xsi:type="dcterms:W3CDTF">2013-04-16T01:24:27Z</dcterms:created>
  <dcterms:modified xsi:type="dcterms:W3CDTF">2013-05-17T16:07:15Z</dcterms:modified>
</cp:coreProperties>
</file>